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64" r:id="rId3"/>
    <p:sldId id="265" r:id="rId4"/>
    <p:sldId id="269" r:id="rId5"/>
    <p:sldId id="270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BBA80C-B1B7-7546-8D86-02B03FE5D4D4}" v="20" dt="2021-08-24T21:49:36.2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8" autoAdjust="0"/>
    <p:restoredTop sz="94761"/>
  </p:normalViewPr>
  <p:slideViewPr>
    <p:cSldViewPr snapToGrid="0">
      <p:cViewPr varScale="1">
        <p:scale>
          <a:sx n="106" d="100"/>
          <a:sy n="106" d="100"/>
        </p:scale>
        <p:origin x="824" y="17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avid dalsveen" userId="1bc9e0f3-63b8-43f3-87d9-c29a9f4159c1" providerId="ADAL" clId="{B971DB81-854E-8D47-ADEF-163BA94F26AE}"/>
    <pc:docChg chg="custSel addSld delSld modSld">
      <pc:chgData name="david dalsveen" userId="1bc9e0f3-63b8-43f3-87d9-c29a9f4159c1" providerId="ADAL" clId="{B971DB81-854E-8D47-ADEF-163BA94F26AE}" dt="2021-04-23T17:01:50.898" v="1399" actId="14100"/>
      <pc:docMkLst>
        <pc:docMk/>
      </pc:docMkLst>
      <pc:sldChg chg="addSp modSp mod">
        <pc:chgData name="david dalsveen" userId="1bc9e0f3-63b8-43f3-87d9-c29a9f4159c1" providerId="ADAL" clId="{B971DB81-854E-8D47-ADEF-163BA94F26AE}" dt="2021-04-23T16:31:13.088" v="2" actId="14100"/>
        <pc:sldMkLst>
          <pc:docMk/>
          <pc:sldMk cId="4063939883" sldId="256"/>
        </pc:sldMkLst>
        <pc:spChg chg="mod">
          <ac:chgData name="david dalsveen" userId="1bc9e0f3-63b8-43f3-87d9-c29a9f4159c1" providerId="ADAL" clId="{B971DB81-854E-8D47-ADEF-163BA94F26AE}" dt="2021-04-23T16:26:29.284" v="0"/>
          <ac:spMkLst>
            <pc:docMk/>
            <pc:sldMk cId="4063939883" sldId="256"/>
            <ac:spMk id="2" creationId="{1C265080-7784-47AD-95CE-A9F66BD5AE31}"/>
          </ac:spMkLst>
        </pc:spChg>
        <pc:picChg chg="add mod">
          <ac:chgData name="david dalsveen" userId="1bc9e0f3-63b8-43f3-87d9-c29a9f4159c1" providerId="ADAL" clId="{B971DB81-854E-8D47-ADEF-163BA94F26AE}" dt="2021-04-23T16:31:13.088" v="2" actId="14100"/>
          <ac:picMkLst>
            <pc:docMk/>
            <pc:sldMk cId="4063939883" sldId="256"/>
            <ac:picMk id="4" creationId="{9BC655EF-0618-1E40-96C5-E7328FE5F479}"/>
          </ac:picMkLst>
        </pc:picChg>
      </pc:sldChg>
      <pc:sldChg chg="addSp delSp modSp mod">
        <pc:chgData name="david dalsveen" userId="1bc9e0f3-63b8-43f3-87d9-c29a9f4159c1" providerId="ADAL" clId="{B971DB81-854E-8D47-ADEF-163BA94F26AE}" dt="2021-04-23T16:43:19.240" v="295" actId="20577"/>
        <pc:sldMkLst>
          <pc:docMk/>
          <pc:sldMk cId="1226514440" sldId="264"/>
        </pc:sldMkLst>
        <pc:spChg chg="mod">
          <ac:chgData name="david dalsveen" userId="1bc9e0f3-63b8-43f3-87d9-c29a9f4159c1" providerId="ADAL" clId="{B971DB81-854E-8D47-ADEF-163BA94F26AE}" dt="2021-04-23T16:33:51.865" v="5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id dalsveen" userId="1bc9e0f3-63b8-43f3-87d9-c29a9f4159c1" providerId="ADAL" clId="{B971DB81-854E-8D47-ADEF-163BA94F26AE}" dt="2021-04-23T16:43:19.240" v="295" actId="20577"/>
          <ac:spMkLst>
            <pc:docMk/>
            <pc:sldMk cId="1226514440" sldId="264"/>
            <ac:spMk id="15" creationId="{54497D69-439C-4E04-AB3B-CAA04057B828}"/>
          </ac:spMkLst>
        </pc:spChg>
        <pc:picChg chg="del">
          <ac:chgData name="david dalsveen" userId="1bc9e0f3-63b8-43f3-87d9-c29a9f4159c1" providerId="ADAL" clId="{B971DB81-854E-8D47-ADEF-163BA94F26AE}" dt="2021-04-23T16:34:21.988" v="10" actId="21"/>
          <ac:picMkLst>
            <pc:docMk/>
            <pc:sldMk cId="1226514440" sldId="264"/>
            <ac:picMk id="4" creationId="{BF342001-A1E5-E240-B519-EDD076D30F0D}"/>
          </ac:picMkLst>
        </pc:picChg>
        <pc:picChg chg="add mod">
          <ac:chgData name="david dalsveen" userId="1bc9e0f3-63b8-43f3-87d9-c29a9f4159c1" providerId="ADAL" clId="{B971DB81-854E-8D47-ADEF-163BA94F26AE}" dt="2021-04-23T16:39:59.949" v="29" actId="1076"/>
          <ac:picMkLst>
            <pc:docMk/>
            <pc:sldMk cId="1226514440" sldId="264"/>
            <ac:picMk id="5" creationId="{5DB38F9D-F12D-DF4E-8892-8092C3F778F4}"/>
          </ac:picMkLst>
        </pc:picChg>
      </pc:sldChg>
      <pc:sldChg chg="addSp delSp modSp mod">
        <pc:chgData name="david dalsveen" userId="1bc9e0f3-63b8-43f3-87d9-c29a9f4159c1" providerId="ADAL" clId="{B971DB81-854E-8D47-ADEF-163BA94F26AE}" dt="2021-04-23T16:47:53.142" v="565" actId="1076"/>
        <pc:sldMkLst>
          <pc:docMk/>
          <pc:sldMk cId="1499107813" sldId="265"/>
        </pc:sldMkLst>
        <pc:spChg chg="mod">
          <ac:chgData name="david dalsveen" userId="1bc9e0f3-63b8-43f3-87d9-c29a9f4159c1" providerId="ADAL" clId="{B971DB81-854E-8D47-ADEF-163BA94F26AE}" dt="2021-04-23T16:35:02.531" v="13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B971DB81-854E-8D47-ADEF-163BA94F26AE}" dt="2021-04-23T16:45:44.980" v="561" actId="20577"/>
          <ac:spMkLst>
            <pc:docMk/>
            <pc:sldMk cId="1499107813" sldId="265"/>
            <ac:spMk id="15" creationId="{54497D69-439C-4E04-AB3B-CAA04057B828}"/>
          </ac:spMkLst>
        </pc:spChg>
        <pc:picChg chg="del">
          <ac:chgData name="david dalsveen" userId="1bc9e0f3-63b8-43f3-87d9-c29a9f4159c1" providerId="ADAL" clId="{B971DB81-854E-8D47-ADEF-163BA94F26AE}" dt="2021-04-23T16:34:25.654" v="11" actId="21"/>
          <ac:picMkLst>
            <pc:docMk/>
            <pc:sldMk cId="1499107813" sldId="265"/>
            <ac:picMk id="4" creationId="{12065280-563F-D14E-A515-DE311F380634}"/>
          </ac:picMkLst>
        </pc:picChg>
        <pc:picChg chg="add mod">
          <ac:chgData name="david dalsveen" userId="1bc9e0f3-63b8-43f3-87d9-c29a9f4159c1" providerId="ADAL" clId="{B971DB81-854E-8D47-ADEF-163BA94F26AE}" dt="2021-04-23T16:46:55.096" v="563" actId="1076"/>
          <ac:picMkLst>
            <pc:docMk/>
            <pc:sldMk cId="1499107813" sldId="265"/>
            <ac:picMk id="5" creationId="{B2F5C22E-819B-4B42-B3BD-6FC0E3011656}"/>
          </ac:picMkLst>
        </pc:picChg>
        <pc:picChg chg="add mod">
          <ac:chgData name="david dalsveen" userId="1bc9e0f3-63b8-43f3-87d9-c29a9f4159c1" providerId="ADAL" clId="{B971DB81-854E-8D47-ADEF-163BA94F26AE}" dt="2021-04-23T16:47:53.142" v="565" actId="1076"/>
          <ac:picMkLst>
            <pc:docMk/>
            <pc:sldMk cId="1499107813" sldId="265"/>
            <ac:picMk id="6" creationId="{4F45F1EE-39A3-4F4E-A131-45FDC8592571}"/>
          </ac:picMkLst>
        </pc:picChg>
      </pc:sldChg>
      <pc:sldChg chg="del">
        <pc:chgData name="david dalsveen" userId="1bc9e0f3-63b8-43f3-87d9-c29a9f4159c1" providerId="ADAL" clId="{B971DB81-854E-8D47-ADEF-163BA94F26AE}" dt="2021-04-23T16:33:56.365" v="6" actId="2696"/>
        <pc:sldMkLst>
          <pc:docMk/>
          <pc:sldMk cId="3051798843" sldId="266"/>
        </pc:sldMkLst>
      </pc:sldChg>
      <pc:sldChg chg="addSp delSp modSp mod">
        <pc:chgData name="david dalsveen" userId="1bc9e0f3-63b8-43f3-87d9-c29a9f4159c1" providerId="ADAL" clId="{B971DB81-854E-8D47-ADEF-163BA94F26AE}" dt="2021-04-23T16:58:43.660" v="1142" actId="20577"/>
        <pc:sldMkLst>
          <pc:docMk/>
          <pc:sldMk cId="1354350229" sldId="267"/>
        </pc:sldMkLst>
        <pc:spChg chg="mod">
          <ac:chgData name="david dalsveen" userId="1bc9e0f3-63b8-43f3-87d9-c29a9f4159c1" providerId="ADAL" clId="{B971DB81-854E-8D47-ADEF-163BA94F26AE}" dt="2021-04-23T16:36:27.312" v="21" actId="255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id dalsveen" userId="1bc9e0f3-63b8-43f3-87d9-c29a9f4159c1" providerId="ADAL" clId="{B971DB81-854E-8D47-ADEF-163BA94F26AE}" dt="2021-04-23T16:58:43.660" v="1142" actId="20577"/>
          <ac:spMkLst>
            <pc:docMk/>
            <pc:sldMk cId="1354350229" sldId="267"/>
            <ac:spMk id="15" creationId="{54497D69-439C-4E04-AB3B-CAA04057B828}"/>
          </ac:spMkLst>
        </pc:spChg>
        <pc:picChg chg="del">
          <ac:chgData name="david dalsveen" userId="1bc9e0f3-63b8-43f3-87d9-c29a9f4159c1" providerId="ADAL" clId="{B971DB81-854E-8D47-ADEF-163BA94F26AE}" dt="2021-04-23T16:37:42.651" v="27" actId="21"/>
          <ac:picMkLst>
            <pc:docMk/>
            <pc:sldMk cId="1354350229" sldId="267"/>
            <ac:picMk id="4" creationId="{4CEFBA84-3A80-0F46-8763-D7D8E52A64D9}"/>
          </ac:picMkLst>
        </pc:picChg>
        <pc:picChg chg="add mod">
          <ac:chgData name="david dalsveen" userId="1bc9e0f3-63b8-43f3-87d9-c29a9f4159c1" providerId="ADAL" clId="{B971DB81-854E-8D47-ADEF-163BA94F26AE}" dt="2021-04-23T16:55:34.086" v="893" actId="14100"/>
          <ac:picMkLst>
            <pc:docMk/>
            <pc:sldMk cId="1354350229" sldId="267"/>
            <ac:picMk id="5" creationId="{D166869C-F490-9A4B-884B-BA07DA25824E}"/>
          </ac:picMkLst>
        </pc:picChg>
      </pc:sldChg>
      <pc:sldChg chg="addSp delSp modSp mod">
        <pc:chgData name="david dalsveen" userId="1bc9e0f3-63b8-43f3-87d9-c29a9f4159c1" providerId="ADAL" clId="{B971DB81-854E-8D47-ADEF-163BA94F26AE}" dt="2021-04-23T17:01:50.898" v="1399" actId="14100"/>
        <pc:sldMkLst>
          <pc:docMk/>
          <pc:sldMk cId="2380276421" sldId="268"/>
        </pc:sldMkLst>
        <pc:spChg chg="mod">
          <ac:chgData name="david dalsveen" userId="1bc9e0f3-63b8-43f3-87d9-c29a9f4159c1" providerId="ADAL" clId="{B971DB81-854E-8D47-ADEF-163BA94F26AE}" dt="2021-04-23T16:36:57.788" v="25" actId="27636"/>
          <ac:spMkLst>
            <pc:docMk/>
            <pc:sldMk cId="2380276421" sldId="268"/>
            <ac:spMk id="2" creationId="{FA2C910C-20A3-493C-AFCB-9366AF6F8D13}"/>
          </ac:spMkLst>
        </pc:spChg>
        <pc:spChg chg="mod">
          <ac:chgData name="david dalsveen" userId="1bc9e0f3-63b8-43f3-87d9-c29a9f4159c1" providerId="ADAL" clId="{B971DB81-854E-8D47-ADEF-163BA94F26AE}" dt="2021-04-23T17:00:50.670" v="1396" actId="20577"/>
          <ac:spMkLst>
            <pc:docMk/>
            <pc:sldMk cId="2380276421" sldId="268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B971DB81-854E-8D47-ADEF-163BA94F26AE}" dt="2021-04-23T17:01:50.898" v="1399" actId="14100"/>
          <ac:picMkLst>
            <pc:docMk/>
            <pc:sldMk cId="2380276421" sldId="268"/>
            <ac:picMk id="4" creationId="{60B65225-29D2-5E4B-831B-EAE890565519}"/>
          </ac:picMkLst>
        </pc:picChg>
        <pc:picChg chg="del">
          <ac:chgData name="david dalsveen" userId="1bc9e0f3-63b8-43f3-87d9-c29a9f4159c1" providerId="ADAL" clId="{B971DB81-854E-8D47-ADEF-163BA94F26AE}" dt="2021-04-23T16:37:38.715" v="26" actId="21"/>
          <ac:picMkLst>
            <pc:docMk/>
            <pc:sldMk cId="2380276421" sldId="268"/>
            <ac:picMk id="6" creationId="{EF911BEA-60FA-3242-9732-1BC7A89C6FF5}"/>
          </ac:picMkLst>
        </pc:picChg>
      </pc:sldChg>
      <pc:sldChg chg="addSp delSp modSp add mod">
        <pc:chgData name="david dalsveen" userId="1bc9e0f3-63b8-43f3-87d9-c29a9f4159c1" providerId="ADAL" clId="{B971DB81-854E-8D47-ADEF-163BA94F26AE}" dt="2021-04-23T16:54:03.192" v="890" actId="14100"/>
        <pc:sldMkLst>
          <pc:docMk/>
          <pc:sldMk cId="1005863436" sldId="269"/>
        </pc:sldMkLst>
        <pc:spChg chg="mod">
          <ac:chgData name="david dalsveen" userId="1bc9e0f3-63b8-43f3-87d9-c29a9f4159c1" providerId="ADAL" clId="{B971DB81-854E-8D47-ADEF-163BA94F26AE}" dt="2021-04-23T16:35:35.370" v="15"/>
          <ac:spMkLst>
            <pc:docMk/>
            <pc:sldMk cId="1005863436" sldId="269"/>
            <ac:spMk id="2" creationId="{FA2C910C-20A3-493C-AFCB-9366AF6F8D13}"/>
          </ac:spMkLst>
        </pc:spChg>
        <pc:spChg chg="del mod">
          <ac:chgData name="david dalsveen" userId="1bc9e0f3-63b8-43f3-87d9-c29a9f4159c1" providerId="ADAL" clId="{B971DB81-854E-8D47-ADEF-163BA94F26AE}" dt="2021-04-23T16:50:30.929" v="758" actId="21"/>
          <ac:spMkLst>
            <pc:docMk/>
            <pc:sldMk cId="1005863436" sldId="269"/>
            <ac:spMk id="3" creationId="{26532813-06A8-4210-874A-2DE00374E51C}"/>
          </ac:spMkLst>
        </pc:spChg>
        <pc:spChg chg="mod">
          <ac:chgData name="david dalsveen" userId="1bc9e0f3-63b8-43f3-87d9-c29a9f4159c1" providerId="ADAL" clId="{B971DB81-854E-8D47-ADEF-163BA94F26AE}" dt="2021-04-23T16:52:30.643" v="887" actId="20577"/>
          <ac:spMkLst>
            <pc:docMk/>
            <pc:sldMk cId="1005863436" sldId="269"/>
            <ac:spMk id="15" creationId="{54497D69-439C-4E04-AB3B-CAA04057B828}"/>
          </ac:spMkLst>
        </pc:spChg>
        <pc:picChg chg="del">
          <ac:chgData name="david dalsveen" userId="1bc9e0f3-63b8-43f3-87d9-c29a9f4159c1" providerId="ADAL" clId="{B971DB81-854E-8D47-ADEF-163BA94F26AE}" dt="2021-04-23T16:35:45.575" v="16" actId="21"/>
          <ac:picMkLst>
            <pc:docMk/>
            <pc:sldMk cId="1005863436" sldId="269"/>
            <ac:picMk id="4" creationId="{12065280-563F-D14E-A515-DE311F380634}"/>
          </ac:picMkLst>
        </pc:picChg>
        <pc:picChg chg="add mod">
          <ac:chgData name="david dalsveen" userId="1bc9e0f3-63b8-43f3-87d9-c29a9f4159c1" providerId="ADAL" clId="{B971DB81-854E-8D47-ADEF-163BA94F26AE}" dt="2021-04-23T16:54:03.192" v="890" actId="14100"/>
          <ac:picMkLst>
            <pc:docMk/>
            <pc:sldMk cId="1005863436" sldId="269"/>
            <ac:picMk id="5" creationId="{307E78AF-80B3-D347-8145-7889AC7A2807}"/>
          </ac:picMkLst>
        </pc:picChg>
      </pc:sldChg>
    </pc:docChg>
  </pc:docChgLst>
  <pc:docChgLst>
    <pc:chgData name="david dalsveen" userId="1bc9e0f3-63b8-43f3-87d9-c29a9f4159c1" providerId="ADAL" clId="{8723A59A-04B2-480A-A8DF-762BED46A475}"/>
    <pc:docChg chg="undo custSel mod modSld">
      <pc:chgData name="david dalsveen" userId="1bc9e0f3-63b8-43f3-87d9-c29a9f4159c1" providerId="ADAL" clId="{8723A59A-04B2-480A-A8DF-762BED46A475}" dt="2020-09-02T21:46:20.421" v="1435" actId="14100"/>
      <pc:docMkLst>
        <pc:docMk/>
      </pc:docMkLst>
      <pc:sldChg chg="addSp delSp modSp mod setBg">
        <pc:chgData name="david dalsveen" userId="1bc9e0f3-63b8-43f3-87d9-c29a9f4159c1" providerId="ADAL" clId="{8723A59A-04B2-480A-A8DF-762BED46A475}" dt="2020-09-02T21:23:58.247" v="56" actId="14100"/>
        <pc:sldMkLst>
          <pc:docMk/>
          <pc:sldMk cId="4063939883" sldId="256"/>
        </pc:sldMkLst>
        <pc:spChg chg="mod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2" creationId="{1C265080-7784-47AD-95CE-A9F66BD5AE31}"/>
          </ac:spMkLst>
        </pc:spChg>
        <pc:spChg chg="mod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3" creationId="{DD08DAF7-F016-4B43-9683-C9BBDCD07990}"/>
          </ac:spMkLst>
        </pc:spChg>
        <pc:spChg chg="add del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9" creationId="{E91DC736-0EF8-4F87-9146-EBF1D2EE4D3D}"/>
          </ac:spMkLst>
        </pc:spChg>
        <pc:spChg chg="add del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11" creationId="{097CD68E-23E3-4007-8847-CD0944C4F7BE}"/>
          </ac:spMkLst>
        </pc:spChg>
        <pc:spChg chg="add del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13" creationId="{AF2F604E-43BE-4DC3-B983-E071523364F8}"/>
          </ac:spMkLst>
        </pc:spChg>
        <pc:spChg chg="add del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15" creationId="{08C9B587-E65E-4B52-B37C-ABEBB6E87928}"/>
          </ac:spMkLst>
        </pc:spChg>
        <pc:spChg chg="add del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20" creationId="{8C886788-700E-4D20-9F80-E0E96837A203}"/>
          </ac:spMkLst>
        </pc:spChg>
        <pc:spChg chg="add del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22" creationId="{1850674C-4E08-4C62-A3E2-6337FE4F7D86}"/>
          </ac:spMkLst>
        </pc:spChg>
        <pc:spChg chg="add del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24" creationId="{BCE4FF05-2B0C-4C97-A9B4-E163085A90E1}"/>
          </ac:spMkLst>
        </pc:spChg>
        <pc:spChg chg="add del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26" creationId="{529C2A7A-A6B6-4A56-B11C-8E967D88A60D}"/>
          </ac:spMkLst>
        </pc:spChg>
        <pc:spChg chg="add del">
          <ac:chgData name="david dalsveen" userId="1bc9e0f3-63b8-43f3-87d9-c29a9f4159c1" providerId="ADAL" clId="{8723A59A-04B2-480A-A8DF-762BED46A475}" dt="2020-09-02T21:23:28.488" v="51" actId="26606"/>
          <ac:spMkLst>
            <pc:docMk/>
            <pc:sldMk cId="4063939883" sldId="256"/>
            <ac:spMk id="28" creationId="{FDBD7205-E536-4134-8768-AC3E1A3C5E59}"/>
          </ac:spMkLst>
        </pc:spChg>
        <pc:picChg chg="add mod ord">
          <ac:chgData name="david dalsveen" userId="1bc9e0f3-63b8-43f3-87d9-c29a9f4159c1" providerId="ADAL" clId="{8723A59A-04B2-480A-A8DF-762BED46A475}" dt="2020-09-02T21:23:58.247" v="56" actId="14100"/>
          <ac:picMkLst>
            <pc:docMk/>
            <pc:sldMk cId="4063939883" sldId="256"/>
            <ac:picMk id="5" creationId="{4D49878B-F09A-4E34-99ED-2E7C742173C6}"/>
          </ac:picMkLst>
        </pc:picChg>
        <pc:picChg chg="mod">
          <ac:chgData name="david dalsveen" userId="1bc9e0f3-63b8-43f3-87d9-c29a9f4159c1" providerId="ADAL" clId="{8723A59A-04B2-480A-A8DF-762BED46A475}" dt="2020-09-02T21:23:28.488" v="51" actId="26606"/>
          <ac:picMkLst>
            <pc:docMk/>
            <pc:sldMk cId="4063939883" sldId="256"/>
            <ac:picMk id="6" creationId="{4E2EFA48-108D-43F0-9F7E-B9FB42F28287}"/>
          </ac:picMkLst>
        </pc:picChg>
        <pc:picChg chg="add del mod">
          <ac:chgData name="david dalsveen" userId="1bc9e0f3-63b8-43f3-87d9-c29a9f4159c1" providerId="ADAL" clId="{8723A59A-04B2-480A-A8DF-762BED46A475}" dt="2020-09-02T21:23:37.733" v="52" actId="21"/>
          <ac:picMkLst>
            <pc:docMk/>
            <pc:sldMk cId="4063939883" sldId="256"/>
            <ac:picMk id="10" creationId="{6D5B657C-741E-4DEC-AC5E-02A094093C69}"/>
          </ac:picMkLst>
        </pc:picChg>
      </pc:sldChg>
      <pc:sldChg chg="modSp mod">
        <pc:chgData name="david dalsveen" userId="1bc9e0f3-63b8-43f3-87d9-c29a9f4159c1" providerId="ADAL" clId="{8723A59A-04B2-480A-A8DF-762BED46A475}" dt="2020-09-02T21:27:27.975" v="446" actId="27636"/>
        <pc:sldMkLst>
          <pc:docMk/>
          <pc:sldMk cId="1226514440" sldId="264"/>
        </pc:sldMkLst>
        <pc:spChg chg="mod">
          <ac:chgData name="david dalsveen" userId="1bc9e0f3-63b8-43f3-87d9-c29a9f4159c1" providerId="ADAL" clId="{8723A59A-04B2-480A-A8DF-762BED46A475}" dt="2020-09-02T21:24:35.598" v="59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id dalsveen" userId="1bc9e0f3-63b8-43f3-87d9-c29a9f4159c1" providerId="ADAL" clId="{8723A59A-04B2-480A-A8DF-762BED46A475}" dt="2020-09-02T21:27:27.975" v="446" actId="27636"/>
          <ac:spMkLst>
            <pc:docMk/>
            <pc:sldMk cId="1226514440" sldId="264"/>
            <ac:spMk id="15" creationId="{54497D69-439C-4E04-AB3B-CAA04057B828}"/>
          </ac:spMkLst>
        </pc:spChg>
        <pc:picChg chg="mod">
          <ac:chgData name="david dalsveen" userId="1bc9e0f3-63b8-43f3-87d9-c29a9f4159c1" providerId="ADAL" clId="{8723A59A-04B2-480A-A8DF-762BED46A475}" dt="2020-09-02T21:25:05.365" v="100" actId="14100"/>
          <ac:picMkLst>
            <pc:docMk/>
            <pc:sldMk cId="1226514440" sldId="264"/>
            <ac:picMk id="5" creationId="{29F03E29-DE7C-4C71-B448-B24F72E74506}"/>
          </ac:picMkLst>
        </pc:picChg>
      </pc:sldChg>
      <pc:sldChg chg="addSp delSp modSp mod">
        <pc:chgData name="david dalsveen" userId="1bc9e0f3-63b8-43f3-87d9-c29a9f4159c1" providerId="ADAL" clId="{8723A59A-04B2-480A-A8DF-762BED46A475}" dt="2020-09-02T21:32:05.295" v="745" actId="14100"/>
        <pc:sldMkLst>
          <pc:docMk/>
          <pc:sldMk cId="1499107813" sldId="265"/>
        </pc:sldMkLst>
        <pc:spChg chg="mod">
          <ac:chgData name="david dalsveen" userId="1bc9e0f3-63b8-43f3-87d9-c29a9f4159c1" providerId="ADAL" clId="{8723A59A-04B2-480A-A8DF-762BED46A475}" dt="2020-09-02T21:28:07.159" v="450" actId="14100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8723A59A-04B2-480A-A8DF-762BED46A475}" dt="2020-09-02T21:30:18.590" v="741" actId="27636"/>
          <ac:spMkLst>
            <pc:docMk/>
            <pc:sldMk cId="1499107813" sldId="265"/>
            <ac:spMk id="15" creationId="{54497D69-439C-4E04-AB3B-CAA04057B828}"/>
          </ac:spMkLst>
        </pc:spChg>
        <pc:picChg chg="del">
          <ac:chgData name="david dalsveen" userId="1bc9e0f3-63b8-43f3-87d9-c29a9f4159c1" providerId="ADAL" clId="{8723A59A-04B2-480A-A8DF-762BED46A475}" dt="2020-09-02T21:31:55.901" v="743" actId="21"/>
          <ac:picMkLst>
            <pc:docMk/>
            <pc:sldMk cId="1499107813" sldId="265"/>
            <ac:picMk id="5" creationId="{42D91CB5-1C29-462E-8DE8-E3B3B2B13228}"/>
          </ac:picMkLst>
        </pc:picChg>
        <pc:picChg chg="add mod">
          <ac:chgData name="david dalsveen" userId="1bc9e0f3-63b8-43f3-87d9-c29a9f4159c1" providerId="ADAL" clId="{8723A59A-04B2-480A-A8DF-762BED46A475}" dt="2020-09-02T21:32:05.295" v="745" actId="14100"/>
          <ac:picMkLst>
            <pc:docMk/>
            <pc:sldMk cId="1499107813" sldId="265"/>
            <ac:picMk id="6" creationId="{0255ABA0-57D5-4A43-A25A-29BF84C6774B}"/>
          </ac:picMkLst>
        </pc:picChg>
      </pc:sldChg>
      <pc:sldChg chg="addSp delSp modSp mod">
        <pc:chgData name="david dalsveen" userId="1bc9e0f3-63b8-43f3-87d9-c29a9f4159c1" providerId="ADAL" clId="{8723A59A-04B2-480A-A8DF-762BED46A475}" dt="2020-09-02T21:37:34.920" v="1047" actId="20577"/>
        <pc:sldMkLst>
          <pc:docMk/>
          <pc:sldMk cId="3051798843" sldId="266"/>
        </pc:sldMkLst>
        <pc:spChg chg="mod">
          <ac:chgData name="david dalsveen" userId="1bc9e0f3-63b8-43f3-87d9-c29a9f4159c1" providerId="ADAL" clId="{8723A59A-04B2-480A-A8DF-762BED46A475}" dt="2020-09-02T21:35:09.203" v="755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id dalsveen" userId="1bc9e0f3-63b8-43f3-87d9-c29a9f4159c1" providerId="ADAL" clId="{8723A59A-04B2-480A-A8DF-762BED46A475}" dt="2020-09-02T21:37:34.920" v="1047" actId="20577"/>
          <ac:spMkLst>
            <pc:docMk/>
            <pc:sldMk cId="3051798843" sldId="266"/>
            <ac:spMk id="15" creationId="{54497D69-439C-4E04-AB3B-CAA04057B828}"/>
          </ac:spMkLst>
        </pc:spChg>
        <pc:picChg chg="del">
          <ac:chgData name="david dalsveen" userId="1bc9e0f3-63b8-43f3-87d9-c29a9f4159c1" providerId="ADAL" clId="{8723A59A-04B2-480A-A8DF-762BED46A475}" dt="2020-09-02T21:34:35.353" v="750" actId="21"/>
          <ac:picMkLst>
            <pc:docMk/>
            <pc:sldMk cId="3051798843" sldId="266"/>
            <ac:picMk id="5" creationId="{BCBBB31F-C64D-43D3-AC1C-6F5DF88D1B4B}"/>
          </ac:picMkLst>
        </pc:picChg>
        <pc:picChg chg="add mod">
          <ac:chgData name="david dalsveen" userId="1bc9e0f3-63b8-43f3-87d9-c29a9f4159c1" providerId="ADAL" clId="{8723A59A-04B2-480A-A8DF-762BED46A475}" dt="2020-09-02T21:34:39.261" v="751" actId="14100"/>
          <ac:picMkLst>
            <pc:docMk/>
            <pc:sldMk cId="3051798843" sldId="266"/>
            <ac:picMk id="6" creationId="{4367ED8A-0C13-4FE3-995A-12503E5CC658}"/>
          </ac:picMkLst>
        </pc:picChg>
      </pc:sldChg>
      <pc:sldChg chg="addSp delSp modSp mod">
        <pc:chgData name="david dalsveen" userId="1bc9e0f3-63b8-43f3-87d9-c29a9f4159c1" providerId="ADAL" clId="{8723A59A-04B2-480A-A8DF-762BED46A475}" dt="2020-09-02T21:44:24.621" v="1429" actId="14100"/>
        <pc:sldMkLst>
          <pc:docMk/>
          <pc:sldMk cId="1354350229" sldId="267"/>
        </pc:sldMkLst>
        <pc:spChg chg="mod">
          <ac:chgData name="david dalsveen" userId="1bc9e0f3-63b8-43f3-87d9-c29a9f4159c1" providerId="ADAL" clId="{8723A59A-04B2-480A-A8DF-762BED46A475}" dt="2020-09-02T21:38:38.177" v="1053" actId="27636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id dalsveen" userId="1bc9e0f3-63b8-43f3-87d9-c29a9f4159c1" providerId="ADAL" clId="{8723A59A-04B2-480A-A8DF-762BED46A475}" dt="2020-09-02T21:40:06.911" v="1288" actId="20577"/>
          <ac:spMkLst>
            <pc:docMk/>
            <pc:sldMk cId="1354350229" sldId="267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8723A59A-04B2-480A-A8DF-762BED46A475}" dt="2020-09-02T21:44:24.621" v="1429" actId="14100"/>
          <ac:picMkLst>
            <pc:docMk/>
            <pc:sldMk cId="1354350229" sldId="267"/>
            <ac:picMk id="5" creationId="{57F5EA67-0633-4D8C-8AF6-2B5294913A89}"/>
          </ac:picMkLst>
        </pc:picChg>
        <pc:picChg chg="del">
          <ac:chgData name="david dalsveen" userId="1bc9e0f3-63b8-43f3-87d9-c29a9f4159c1" providerId="ADAL" clId="{8723A59A-04B2-480A-A8DF-762BED46A475}" dt="2020-09-02T21:43:10.849" v="1424" actId="21"/>
          <ac:picMkLst>
            <pc:docMk/>
            <pc:sldMk cId="1354350229" sldId="267"/>
            <ac:picMk id="8" creationId="{0B96C82B-C6DB-46EF-ABEF-A3CF1BE6C8E3}"/>
          </ac:picMkLst>
        </pc:picChg>
      </pc:sldChg>
      <pc:sldChg chg="addSp delSp modSp mod">
        <pc:chgData name="david dalsveen" userId="1bc9e0f3-63b8-43f3-87d9-c29a9f4159c1" providerId="ADAL" clId="{8723A59A-04B2-480A-A8DF-762BED46A475}" dt="2020-09-02T21:46:20.421" v="1435" actId="14100"/>
        <pc:sldMkLst>
          <pc:docMk/>
          <pc:sldMk cId="2380276421" sldId="268"/>
        </pc:sldMkLst>
        <pc:spChg chg="mod">
          <ac:chgData name="david dalsveen" userId="1bc9e0f3-63b8-43f3-87d9-c29a9f4159c1" providerId="ADAL" clId="{8723A59A-04B2-480A-A8DF-762BED46A475}" dt="2020-09-02T21:41:48.391" v="1296" actId="20577"/>
          <ac:spMkLst>
            <pc:docMk/>
            <pc:sldMk cId="2380276421" sldId="268"/>
            <ac:spMk id="2" creationId="{FA2C910C-20A3-493C-AFCB-9366AF6F8D13}"/>
          </ac:spMkLst>
        </pc:spChg>
        <pc:spChg chg="mod">
          <ac:chgData name="david dalsveen" userId="1bc9e0f3-63b8-43f3-87d9-c29a9f4159c1" providerId="ADAL" clId="{8723A59A-04B2-480A-A8DF-762BED46A475}" dt="2020-09-02T21:42:49.147" v="1423" actId="27636"/>
          <ac:spMkLst>
            <pc:docMk/>
            <pc:sldMk cId="2380276421" sldId="268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8723A59A-04B2-480A-A8DF-762BED46A475}" dt="2020-09-02T21:46:20.421" v="1435" actId="14100"/>
          <ac:picMkLst>
            <pc:docMk/>
            <pc:sldMk cId="2380276421" sldId="268"/>
            <ac:picMk id="5" creationId="{570B56E2-AA74-46E8-9D28-187C211FD712}"/>
          </ac:picMkLst>
        </pc:picChg>
        <pc:picChg chg="del">
          <ac:chgData name="david dalsveen" userId="1bc9e0f3-63b8-43f3-87d9-c29a9f4159c1" providerId="ADAL" clId="{8723A59A-04B2-480A-A8DF-762BED46A475}" dt="2020-09-02T21:46:03.118" v="1431" actId="21"/>
          <ac:picMkLst>
            <pc:docMk/>
            <pc:sldMk cId="2380276421" sldId="268"/>
            <ac:picMk id="10" creationId="{EDE7D06A-BE07-43E1-855E-29ED88445199}"/>
          </ac:picMkLst>
        </pc:picChg>
      </pc:sldChg>
    </pc:docChg>
  </pc:docChgLst>
  <pc:docChgLst>
    <pc:chgData name="dave Dalsveen" userId="039815d45609d4df" providerId="LiveId" clId="{9294C804-6D3C-4ABF-A305-6623BD1BD72A}"/>
    <pc:docChg chg="undo custSel mod modSld">
      <pc:chgData name="dave Dalsveen" userId="039815d45609d4df" providerId="LiveId" clId="{9294C804-6D3C-4ABF-A305-6623BD1BD72A}" dt="2020-06-09T14:43:17.336" v="1472" actId="313"/>
      <pc:docMkLst>
        <pc:docMk/>
      </pc:docMkLst>
      <pc:sldChg chg="modSp mod">
        <pc:chgData name="dave Dalsveen" userId="039815d45609d4df" providerId="LiveId" clId="{9294C804-6D3C-4ABF-A305-6623BD1BD72A}" dt="2020-06-08T01:26:06.994" v="27" actId="20577"/>
        <pc:sldMkLst>
          <pc:docMk/>
          <pc:sldMk cId="4063939883" sldId="256"/>
        </pc:sldMkLst>
        <pc:spChg chg="mod">
          <ac:chgData name="dave Dalsveen" userId="039815d45609d4df" providerId="LiveId" clId="{9294C804-6D3C-4ABF-A305-6623BD1BD72A}" dt="2020-06-08T01:26:06.994" v="27" actId="20577"/>
          <ac:spMkLst>
            <pc:docMk/>
            <pc:sldMk cId="4063939883" sldId="256"/>
            <ac:spMk id="2" creationId="{1C265080-7784-47AD-95CE-A9F66BD5AE31}"/>
          </ac:spMkLst>
        </pc:spChg>
      </pc:sldChg>
      <pc:sldChg chg="addSp delSp modSp mod setBg">
        <pc:chgData name="dave Dalsveen" userId="039815d45609d4df" providerId="LiveId" clId="{9294C804-6D3C-4ABF-A305-6623BD1BD72A}" dt="2020-06-08T01:32:31.030" v="240" actId="20577"/>
        <pc:sldMkLst>
          <pc:docMk/>
          <pc:sldMk cId="3647716643" sldId="258"/>
        </pc:sldMkLst>
        <pc:spChg chg="mod">
          <ac:chgData name="dave Dalsveen" userId="039815d45609d4df" providerId="LiveId" clId="{9294C804-6D3C-4ABF-A305-6623BD1BD72A}" dt="2020-06-08T01:30:40.516" v="45" actId="20577"/>
          <ac:spMkLst>
            <pc:docMk/>
            <pc:sldMk cId="3647716643" sldId="258"/>
            <ac:spMk id="2" creationId="{FA2C910C-20A3-493C-AFCB-9366AF6F8D13}"/>
          </ac:spMkLst>
        </pc:spChg>
        <pc:spChg chg="mod">
          <ac:chgData name="dave Dalsveen" userId="039815d45609d4df" providerId="LiveId" clId="{9294C804-6D3C-4ABF-A305-6623BD1BD72A}" dt="2020-06-08T01:27:09.491" v="30" actId="26606"/>
          <ac:spMkLst>
            <pc:docMk/>
            <pc:sldMk cId="3647716643" sldId="258"/>
            <ac:spMk id="3" creationId="{26532813-06A8-4210-874A-2DE00374E51C}"/>
          </ac:spMkLst>
        </pc:spChg>
        <pc:spChg chg="mod ord">
          <ac:chgData name="dave Dalsveen" userId="039815d45609d4df" providerId="LiveId" clId="{9294C804-6D3C-4ABF-A305-6623BD1BD72A}" dt="2020-06-08T01:32:31.030" v="240" actId="20577"/>
          <ac:spMkLst>
            <pc:docMk/>
            <pc:sldMk cId="3647716643" sldId="258"/>
            <ac:spMk id="15" creationId="{54497D69-439C-4E04-AB3B-CAA04057B828}"/>
          </ac:spMkLst>
        </pc:spChg>
        <pc:spChg chg="del">
          <ac:chgData name="dave Dalsveen" userId="039815d45609d4df" providerId="LiveId" clId="{9294C804-6D3C-4ABF-A305-6623BD1BD72A}" dt="2020-06-08T01:27:09.491" v="30" actId="26606"/>
          <ac:spMkLst>
            <pc:docMk/>
            <pc:sldMk cId="3647716643" sldId="258"/>
            <ac:spMk id="25" creationId="{2C9A9DA9-7DC8-488B-A882-123947B0F3D9}"/>
          </ac:spMkLst>
        </pc:spChg>
        <pc:spChg chg="del">
          <ac:chgData name="dave Dalsveen" userId="039815d45609d4df" providerId="LiveId" clId="{9294C804-6D3C-4ABF-A305-6623BD1BD72A}" dt="2020-06-08T01:27:09.491" v="30" actId="26606"/>
          <ac:spMkLst>
            <pc:docMk/>
            <pc:sldMk cId="3647716643" sldId="258"/>
            <ac:spMk id="27" creationId="{57F6BDD4-E066-4008-8011-6CC31AEB4556}"/>
          </ac:spMkLst>
        </pc:spChg>
        <pc:spChg chg="del">
          <ac:chgData name="dave Dalsveen" userId="039815d45609d4df" providerId="LiveId" clId="{9294C804-6D3C-4ABF-A305-6623BD1BD72A}" dt="2020-06-08T01:27:09.491" v="30" actId="26606"/>
          <ac:spMkLst>
            <pc:docMk/>
            <pc:sldMk cId="3647716643" sldId="258"/>
            <ac:spMk id="29" creationId="{2711A8FB-68FC-45FC-B01E-38F809E2D439}"/>
          </ac:spMkLst>
        </pc:spChg>
        <pc:spChg chg="del">
          <ac:chgData name="dave Dalsveen" userId="039815d45609d4df" providerId="LiveId" clId="{9294C804-6D3C-4ABF-A305-6623BD1BD72A}" dt="2020-06-08T01:27:09.491" v="30" actId="26606"/>
          <ac:spMkLst>
            <pc:docMk/>
            <pc:sldMk cId="3647716643" sldId="258"/>
            <ac:spMk id="31" creationId="{2A865FE3-5FC9-4049-87CF-30019C46C0F5}"/>
          </ac:spMkLst>
        </pc:spChg>
        <pc:spChg chg="add">
          <ac:chgData name="dave Dalsveen" userId="039815d45609d4df" providerId="LiveId" clId="{9294C804-6D3C-4ABF-A305-6623BD1BD72A}" dt="2020-06-08T01:27:09.491" v="30" actId="26606"/>
          <ac:spMkLst>
            <pc:docMk/>
            <pc:sldMk cId="3647716643" sldId="258"/>
            <ac:spMk id="36" creationId="{0B9EE3F3-89B7-43C3-8651-C4C96830993D}"/>
          </ac:spMkLst>
        </pc:spChg>
        <pc:spChg chg="add">
          <ac:chgData name="dave Dalsveen" userId="039815d45609d4df" providerId="LiveId" clId="{9294C804-6D3C-4ABF-A305-6623BD1BD72A}" dt="2020-06-08T01:27:09.491" v="30" actId="26606"/>
          <ac:spMkLst>
            <pc:docMk/>
            <pc:sldMk cId="3647716643" sldId="258"/>
            <ac:spMk id="38" creationId="{33AE4636-AEEC-45D6-84D4-7AC2DA48ECF8}"/>
          </ac:spMkLst>
        </pc:spChg>
        <pc:spChg chg="add">
          <ac:chgData name="dave Dalsveen" userId="039815d45609d4df" providerId="LiveId" clId="{9294C804-6D3C-4ABF-A305-6623BD1BD72A}" dt="2020-06-08T01:27:09.491" v="30" actId="26606"/>
          <ac:spMkLst>
            <pc:docMk/>
            <pc:sldMk cId="3647716643" sldId="258"/>
            <ac:spMk id="40" creationId="{8D9CE0F4-2EB2-4F1F-8AAC-DB3571D9FE10}"/>
          </ac:spMkLst>
        </pc:spChg>
        <pc:picChg chg="add mod">
          <ac:chgData name="dave Dalsveen" userId="039815d45609d4df" providerId="LiveId" clId="{9294C804-6D3C-4ABF-A305-6623BD1BD72A}" dt="2020-06-08T01:27:20.291" v="32" actId="14100"/>
          <ac:picMkLst>
            <pc:docMk/>
            <pc:sldMk cId="3647716643" sldId="258"/>
            <ac:picMk id="4" creationId="{A6CC9296-F31B-4AB0-BE19-4EA729A1A202}"/>
          </ac:picMkLst>
        </pc:picChg>
        <pc:picChg chg="del">
          <ac:chgData name="dave Dalsveen" userId="039815d45609d4df" providerId="LiveId" clId="{9294C804-6D3C-4ABF-A305-6623BD1BD72A}" dt="2020-06-08T01:26:39.801" v="29" actId="21"/>
          <ac:picMkLst>
            <pc:docMk/>
            <pc:sldMk cId="3647716643" sldId="258"/>
            <ac:picMk id="5" creationId="{5E7A7621-172C-4781-9A26-1A0E800CF0DC}"/>
          </ac:picMkLst>
        </pc:picChg>
      </pc:sldChg>
      <pc:sldChg chg="addSp delSp modSp mod">
        <pc:chgData name="dave Dalsveen" userId="039815d45609d4df" providerId="LiveId" clId="{9294C804-6D3C-4ABF-A305-6623BD1BD72A}" dt="2020-06-08T02:04:52.515" v="1308" actId="21"/>
        <pc:sldMkLst>
          <pc:docMk/>
          <pc:sldMk cId="1226514440" sldId="264"/>
        </pc:sldMkLst>
        <pc:spChg chg="mod">
          <ac:chgData name="dave Dalsveen" userId="039815d45609d4df" providerId="LiveId" clId="{9294C804-6D3C-4ABF-A305-6623BD1BD72A}" dt="2020-06-08T01:46:32.671" v="264" actId="20577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e Dalsveen" userId="039815d45609d4df" providerId="LiveId" clId="{9294C804-6D3C-4ABF-A305-6623BD1BD72A}" dt="2020-06-08T01:55:43.975" v="638" actId="20577"/>
          <ac:spMkLst>
            <pc:docMk/>
            <pc:sldMk cId="1226514440" sldId="264"/>
            <ac:spMk id="15" creationId="{54497D69-439C-4E04-AB3B-CAA04057B828}"/>
          </ac:spMkLst>
        </pc:spChg>
        <pc:picChg chg="del">
          <ac:chgData name="dave Dalsveen" userId="039815d45609d4df" providerId="LiveId" clId="{9294C804-6D3C-4ABF-A305-6623BD1BD72A}" dt="2020-06-08T02:04:52.515" v="1308" actId="21"/>
          <ac:picMkLst>
            <pc:docMk/>
            <pc:sldMk cId="1226514440" sldId="264"/>
            <ac:picMk id="5" creationId="{B3176E99-523B-4F45-BE38-D79E7EE92F65}"/>
          </ac:picMkLst>
        </pc:picChg>
        <pc:picChg chg="add mod">
          <ac:chgData name="dave Dalsveen" userId="039815d45609d4df" providerId="LiveId" clId="{9294C804-6D3C-4ABF-A305-6623BD1BD72A}" dt="2020-06-08T02:04:48.828" v="1307"/>
          <ac:picMkLst>
            <pc:docMk/>
            <pc:sldMk cId="1226514440" sldId="264"/>
            <ac:picMk id="10" creationId="{75A41A4E-797C-47ED-940A-4472AA7D682A}"/>
          </ac:picMkLst>
        </pc:picChg>
      </pc:sldChg>
      <pc:sldChg chg="addSp delSp modSp mod">
        <pc:chgData name="dave Dalsveen" userId="039815d45609d4df" providerId="LiveId" clId="{9294C804-6D3C-4ABF-A305-6623BD1BD72A}" dt="2020-06-08T02:05:06.741" v="1310" actId="21"/>
        <pc:sldMkLst>
          <pc:docMk/>
          <pc:sldMk cId="1499107813" sldId="265"/>
        </pc:sldMkLst>
        <pc:spChg chg="mod">
          <ac:chgData name="dave Dalsveen" userId="039815d45609d4df" providerId="LiveId" clId="{9294C804-6D3C-4ABF-A305-6623BD1BD72A}" dt="2020-06-08T01:58:14.163" v="652" actId="20577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e Dalsveen" userId="039815d45609d4df" providerId="LiveId" clId="{9294C804-6D3C-4ABF-A305-6623BD1BD72A}" dt="2020-06-08T01:59:27.395" v="774" actId="20577"/>
          <ac:spMkLst>
            <pc:docMk/>
            <pc:sldMk cId="1499107813" sldId="265"/>
            <ac:spMk id="15" creationId="{54497D69-439C-4E04-AB3B-CAA04057B828}"/>
          </ac:spMkLst>
        </pc:spChg>
        <pc:picChg chg="del">
          <ac:chgData name="dave Dalsveen" userId="039815d45609d4df" providerId="LiveId" clId="{9294C804-6D3C-4ABF-A305-6623BD1BD72A}" dt="2020-06-08T02:05:06.741" v="1310" actId="21"/>
          <ac:picMkLst>
            <pc:docMk/>
            <pc:sldMk cId="1499107813" sldId="265"/>
            <ac:picMk id="10" creationId="{F318CDEC-0D51-40E3-9CC3-497989785767}"/>
          </ac:picMkLst>
        </pc:picChg>
        <pc:picChg chg="add mod">
          <ac:chgData name="dave Dalsveen" userId="039815d45609d4df" providerId="LiveId" clId="{9294C804-6D3C-4ABF-A305-6623BD1BD72A}" dt="2020-06-08T02:05:04.144" v="1309"/>
          <ac:picMkLst>
            <pc:docMk/>
            <pc:sldMk cId="1499107813" sldId="265"/>
            <ac:picMk id="11" creationId="{5C180386-0EE0-4013-A588-C6FD6600C35E}"/>
          </ac:picMkLst>
        </pc:picChg>
      </pc:sldChg>
      <pc:sldChg chg="addSp delSp modSp mod">
        <pc:chgData name="dave Dalsveen" userId="039815d45609d4df" providerId="LiveId" clId="{9294C804-6D3C-4ABF-A305-6623BD1BD72A}" dt="2020-06-09T14:43:17.336" v="1472" actId="313"/>
        <pc:sldMkLst>
          <pc:docMk/>
          <pc:sldMk cId="3051798843" sldId="266"/>
        </pc:sldMkLst>
        <pc:spChg chg="mod">
          <ac:chgData name="dave Dalsveen" userId="039815d45609d4df" providerId="LiveId" clId="{9294C804-6D3C-4ABF-A305-6623BD1BD72A}" dt="2020-06-08T01:59:45.741" v="785" actId="20577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e Dalsveen" userId="039815d45609d4df" providerId="LiveId" clId="{9294C804-6D3C-4ABF-A305-6623BD1BD72A}" dt="2020-06-09T14:43:17.336" v="1472" actId="313"/>
          <ac:spMkLst>
            <pc:docMk/>
            <pc:sldMk cId="3051798843" sldId="266"/>
            <ac:spMk id="15" creationId="{54497D69-439C-4E04-AB3B-CAA04057B828}"/>
          </ac:spMkLst>
        </pc:spChg>
        <pc:picChg chg="del">
          <ac:chgData name="dave Dalsveen" userId="039815d45609d4df" providerId="LiveId" clId="{9294C804-6D3C-4ABF-A305-6623BD1BD72A}" dt="2020-06-08T02:05:45.340" v="1313" actId="21"/>
          <ac:picMkLst>
            <pc:docMk/>
            <pc:sldMk cId="3051798843" sldId="266"/>
            <ac:picMk id="5" creationId="{1670BF89-85BA-4359-BDEB-4CCB8E039629}"/>
          </ac:picMkLst>
        </pc:picChg>
        <pc:picChg chg="add mod">
          <ac:chgData name="dave Dalsveen" userId="039815d45609d4df" providerId="LiveId" clId="{9294C804-6D3C-4ABF-A305-6623BD1BD72A}" dt="2020-06-08T02:05:28.815" v="1311"/>
          <ac:picMkLst>
            <pc:docMk/>
            <pc:sldMk cId="3051798843" sldId="266"/>
            <ac:picMk id="10" creationId="{80C0EF4B-7C7F-4109-AC33-6CF722DAA59E}"/>
          </ac:picMkLst>
        </pc:picChg>
      </pc:sldChg>
      <pc:sldChg chg="addSp delSp modSp mod setBg">
        <pc:chgData name="dave Dalsveen" userId="039815d45609d4df" providerId="LiveId" clId="{9294C804-6D3C-4ABF-A305-6623BD1BD72A}" dt="2020-06-08T21:49:47.007" v="1328" actId="14100"/>
        <pc:sldMkLst>
          <pc:docMk/>
          <pc:sldMk cId="1354350229" sldId="267"/>
        </pc:sldMkLst>
        <pc:spChg chg="mod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3" creationId="{26532813-06A8-4210-874A-2DE00374E51C}"/>
          </ac:spMkLst>
        </pc:spChg>
        <pc:spChg chg="mod">
          <ac:chgData name="dave Dalsveen" userId="039815d45609d4df" providerId="LiveId" clId="{9294C804-6D3C-4ABF-A305-6623BD1BD72A}" dt="2020-06-08T02:04:19.241" v="1305" actId="20577"/>
          <ac:spMkLst>
            <pc:docMk/>
            <pc:sldMk cId="1354350229" sldId="267"/>
            <ac:spMk id="15" creationId="{54497D69-439C-4E04-AB3B-CAA04057B828}"/>
          </ac:spMkLst>
        </pc:spChg>
        <pc:spChg chg="add del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25" creationId="{2C9A9DA9-7DC8-488B-A882-123947B0F3D9}"/>
          </ac:spMkLst>
        </pc:spChg>
        <pc:spChg chg="add del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27" creationId="{57F6BDD4-E066-4008-8011-6CC31AEB4556}"/>
          </ac:spMkLst>
        </pc:spChg>
        <pc:spChg chg="add del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29" creationId="{2711A8FB-68FC-45FC-B01E-38F809E2D439}"/>
          </ac:spMkLst>
        </pc:spChg>
        <pc:spChg chg="add del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31" creationId="{2A865FE3-5FC9-4049-87CF-30019C46C0F5}"/>
          </ac:spMkLst>
        </pc:spChg>
        <pc:spChg chg="add del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36" creationId="{231BF440-39FA-4087-84CC-2EEC0BBDAF29}"/>
          </ac:spMkLst>
        </pc:spChg>
        <pc:spChg chg="add del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38" creationId="{F04E4CBA-303B-48BD-8451-C2701CB0EEBF}"/>
          </ac:spMkLst>
        </pc:spChg>
        <pc:spChg chg="add del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40" creationId="{F6CA58B3-AFCC-4A40-9882-50D5080879B0}"/>
          </ac:spMkLst>
        </pc:spChg>
        <pc:spChg chg="add del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42" creationId="{75C56826-D4E5-42ED-8529-079651CB3005}"/>
          </ac:spMkLst>
        </pc:spChg>
        <pc:spChg chg="add del">
          <ac:chgData name="dave Dalsveen" userId="039815d45609d4df" providerId="LiveId" clId="{9294C804-6D3C-4ABF-A305-6623BD1BD72A}" dt="2020-06-08T21:49:27.970" v="1324" actId="26606"/>
          <ac:spMkLst>
            <pc:docMk/>
            <pc:sldMk cId="1354350229" sldId="267"/>
            <ac:spMk id="44" creationId="{82095FCE-EF05-4443-B97A-85DEE3A5CA17}"/>
          </ac:spMkLst>
        </pc:spChg>
        <pc:picChg chg="add mod ord">
          <ac:chgData name="dave Dalsveen" userId="039815d45609d4df" providerId="LiveId" clId="{9294C804-6D3C-4ABF-A305-6623BD1BD72A}" dt="2020-06-08T21:49:47.007" v="1328" actId="14100"/>
          <ac:picMkLst>
            <pc:docMk/>
            <pc:sldMk cId="1354350229" sldId="267"/>
            <ac:picMk id="4" creationId="{C16E7284-8A0E-4C14-AF86-C9840DDA1C67}"/>
          </ac:picMkLst>
        </pc:picChg>
        <pc:picChg chg="del">
          <ac:chgData name="dave Dalsveen" userId="039815d45609d4df" providerId="LiveId" clId="{9294C804-6D3C-4ABF-A305-6623BD1BD72A}" dt="2020-06-08T02:04:25.314" v="1306" actId="21"/>
          <ac:picMkLst>
            <pc:docMk/>
            <pc:sldMk cId="1354350229" sldId="267"/>
            <ac:picMk id="4" creationId="{DA98716C-6CDE-4739-B27D-D8B952C42F08}"/>
          </ac:picMkLst>
        </pc:picChg>
        <pc:picChg chg="add del mod ord">
          <ac:chgData name="dave Dalsveen" userId="039815d45609d4df" providerId="LiveId" clId="{9294C804-6D3C-4ABF-A305-6623BD1BD72A}" dt="2020-06-08T21:49:34.657" v="1325" actId="21"/>
          <ac:picMkLst>
            <pc:docMk/>
            <pc:sldMk cId="1354350229" sldId="267"/>
            <ac:picMk id="10" creationId="{81CC249B-52F7-4EFF-979D-E8FDAA65C676}"/>
          </ac:picMkLst>
        </pc:picChg>
      </pc:sldChg>
    </pc:docChg>
  </pc:docChgLst>
  <pc:docChgLst>
    <pc:chgData name="david dalsveen" userId="1bc9e0f3-63b8-43f3-87d9-c29a9f4159c1" providerId="ADAL" clId="{A3FCFE47-E966-0143-B915-17B85EB7A7F3}"/>
    <pc:docChg chg="undo custSel modSld">
      <pc:chgData name="david dalsveen" userId="1bc9e0f3-63b8-43f3-87d9-c29a9f4159c1" providerId="ADAL" clId="{A3FCFE47-E966-0143-B915-17B85EB7A7F3}" dt="2021-04-06T19:47:43.893" v="1500" actId="14100"/>
      <pc:docMkLst>
        <pc:docMk/>
      </pc:docMkLst>
      <pc:sldChg chg="addSp delSp modSp mod">
        <pc:chgData name="david dalsveen" userId="1bc9e0f3-63b8-43f3-87d9-c29a9f4159c1" providerId="ADAL" clId="{A3FCFE47-E966-0143-B915-17B85EB7A7F3}" dt="2021-04-06T18:46:00.594" v="5" actId="14100"/>
        <pc:sldMkLst>
          <pc:docMk/>
          <pc:sldMk cId="4063939883" sldId="256"/>
        </pc:sldMkLst>
        <pc:spChg chg="mod">
          <ac:chgData name="david dalsveen" userId="1bc9e0f3-63b8-43f3-87d9-c29a9f4159c1" providerId="ADAL" clId="{A3FCFE47-E966-0143-B915-17B85EB7A7F3}" dt="2021-04-06T18:45:22.157" v="0"/>
          <ac:spMkLst>
            <pc:docMk/>
            <pc:sldMk cId="4063939883" sldId="256"/>
            <ac:spMk id="2" creationId="{1C265080-7784-47AD-95CE-A9F66BD5AE31}"/>
          </ac:spMkLst>
        </pc:spChg>
        <pc:picChg chg="del">
          <ac:chgData name="david dalsveen" userId="1bc9e0f3-63b8-43f3-87d9-c29a9f4159c1" providerId="ADAL" clId="{A3FCFE47-E966-0143-B915-17B85EB7A7F3}" dt="2021-04-06T18:45:53.179" v="2" actId="21"/>
          <ac:picMkLst>
            <pc:docMk/>
            <pc:sldMk cId="4063939883" sldId="256"/>
            <ac:picMk id="5" creationId="{5D68599B-81F3-4532-86C7-2EF12BC55772}"/>
          </ac:picMkLst>
        </pc:picChg>
        <pc:picChg chg="add mod">
          <ac:chgData name="david dalsveen" userId="1bc9e0f3-63b8-43f3-87d9-c29a9f4159c1" providerId="ADAL" clId="{A3FCFE47-E966-0143-B915-17B85EB7A7F3}" dt="2021-04-06T18:46:00.594" v="5" actId="14100"/>
          <ac:picMkLst>
            <pc:docMk/>
            <pc:sldMk cId="4063939883" sldId="256"/>
            <ac:picMk id="10" creationId="{9356058A-8A1E-5A4A-BFF6-F2F524E2E9D6}"/>
          </ac:picMkLst>
        </pc:picChg>
      </pc:sldChg>
      <pc:sldChg chg="addSp delSp modSp mod">
        <pc:chgData name="david dalsveen" userId="1bc9e0f3-63b8-43f3-87d9-c29a9f4159c1" providerId="ADAL" clId="{A3FCFE47-E966-0143-B915-17B85EB7A7F3}" dt="2021-04-06T18:54:43.744" v="340" actId="1076"/>
        <pc:sldMkLst>
          <pc:docMk/>
          <pc:sldMk cId="1226514440" sldId="264"/>
        </pc:sldMkLst>
        <pc:spChg chg="mod">
          <ac:chgData name="david dalsveen" userId="1bc9e0f3-63b8-43f3-87d9-c29a9f4159c1" providerId="ADAL" clId="{A3FCFE47-E966-0143-B915-17B85EB7A7F3}" dt="2021-04-06T18:47:45.918" v="17" actId="27636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id dalsveen" userId="1bc9e0f3-63b8-43f3-87d9-c29a9f4159c1" providerId="ADAL" clId="{A3FCFE47-E966-0143-B915-17B85EB7A7F3}" dt="2021-04-06T18:50:44.760" v="337" actId="20577"/>
          <ac:spMkLst>
            <pc:docMk/>
            <pc:sldMk cId="1226514440" sldId="264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A3FCFE47-E966-0143-B915-17B85EB7A7F3}" dt="2021-04-06T18:54:43.744" v="340" actId="1076"/>
          <ac:picMkLst>
            <pc:docMk/>
            <pc:sldMk cId="1226514440" sldId="264"/>
            <ac:picMk id="4" creationId="{BF342001-A1E5-E240-B519-EDD076D30F0D}"/>
          </ac:picMkLst>
        </pc:picChg>
        <pc:picChg chg="del">
          <ac:chgData name="david dalsveen" userId="1bc9e0f3-63b8-43f3-87d9-c29a9f4159c1" providerId="ADAL" clId="{A3FCFE47-E966-0143-B915-17B85EB7A7F3}" dt="2021-04-06T18:54:38.919" v="339" actId="21"/>
          <ac:picMkLst>
            <pc:docMk/>
            <pc:sldMk cId="1226514440" sldId="264"/>
            <ac:picMk id="6" creationId="{54B1318C-A955-464C-8D70-5FAC4BA47A19}"/>
          </ac:picMkLst>
        </pc:picChg>
      </pc:sldChg>
      <pc:sldChg chg="addSp delSp modSp mod">
        <pc:chgData name="david dalsveen" userId="1bc9e0f3-63b8-43f3-87d9-c29a9f4159c1" providerId="ADAL" clId="{A3FCFE47-E966-0143-B915-17B85EB7A7F3}" dt="2021-04-06T18:59:29.495" v="611" actId="20577"/>
        <pc:sldMkLst>
          <pc:docMk/>
          <pc:sldMk cId="1499107813" sldId="265"/>
        </pc:sldMkLst>
        <pc:spChg chg="mod">
          <ac:chgData name="david dalsveen" userId="1bc9e0f3-63b8-43f3-87d9-c29a9f4159c1" providerId="ADAL" clId="{A3FCFE47-E966-0143-B915-17B85EB7A7F3}" dt="2021-04-06T18:55:19.923" v="344" actId="20577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A3FCFE47-E966-0143-B915-17B85EB7A7F3}" dt="2021-04-06T18:59:29.495" v="611" actId="20577"/>
          <ac:spMkLst>
            <pc:docMk/>
            <pc:sldMk cId="1499107813" sldId="265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A3FCFE47-E966-0143-B915-17B85EB7A7F3}" dt="2021-04-06T18:57:23.347" v="351" actId="14100"/>
          <ac:picMkLst>
            <pc:docMk/>
            <pc:sldMk cId="1499107813" sldId="265"/>
            <ac:picMk id="4" creationId="{12065280-563F-D14E-A515-DE311F380634}"/>
          </ac:picMkLst>
        </pc:picChg>
        <pc:picChg chg="del">
          <ac:chgData name="david dalsveen" userId="1bc9e0f3-63b8-43f3-87d9-c29a9f4159c1" providerId="ADAL" clId="{A3FCFE47-E966-0143-B915-17B85EB7A7F3}" dt="2021-04-06T18:56:01.512" v="345" actId="21"/>
          <ac:picMkLst>
            <pc:docMk/>
            <pc:sldMk cId="1499107813" sldId="265"/>
            <ac:picMk id="6" creationId="{DFB3095B-99AE-4B1D-AD3F-A53C0D5A5EA3}"/>
          </ac:picMkLst>
        </pc:picChg>
        <pc:picChg chg="add del mod">
          <ac:chgData name="david dalsveen" userId="1bc9e0f3-63b8-43f3-87d9-c29a9f4159c1" providerId="ADAL" clId="{A3FCFE47-E966-0143-B915-17B85EB7A7F3}" dt="2021-04-06T18:57:14.432" v="348" actId="21"/>
          <ac:picMkLst>
            <pc:docMk/>
            <pc:sldMk cId="1499107813" sldId="265"/>
            <ac:picMk id="10" creationId="{89721FF9-1976-334C-9ABF-B290CFD8A34F}"/>
          </ac:picMkLst>
        </pc:picChg>
      </pc:sldChg>
      <pc:sldChg chg="addSp delSp modSp mod">
        <pc:chgData name="david dalsveen" userId="1bc9e0f3-63b8-43f3-87d9-c29a9f4159c1" providerId="ADAL" clId="{A3FCFE47-E966-0143-B915-17B85EB7A7F3}" dt="2021-04-06T19:47:43.893" v="1500" actId="14100"/>
        <pc:sldMkLst>
          <pc:docMk/>
          <pc:sldMk cId="3051798843" sldId="266"/>
        </pc:sldMkLst>
        <pc:spChg chg="mod">
          <ac:chgData name="david dalsveen" userId="1bc9e0f3-63b8-43f3-87d9-c29a9f4159c1" providerId="ADAL" clId="{A3FCFE47-E966-0143-B915-17B85EB7A7F3}" dt="2021-04-06T19:47:43.893" v="1500" actId="14100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id dalsveen" userId="1bc9e0f3-63b8-43f3-87d9-c29a9f4159c1" providerId="ADAL" clId="{A3FCFE47-E966-0143-B915-17B85EB7A7F3}" dt="2021-04-06T19:06:22.864" v="921" actId="15"/>
          <ac:spMkLst>
            <pc:docMk/>
            <pc:sldMk cId="3051798843" sldId="266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A3FCFE47-E966-0143-B915-17B85EB7A7F3}" dt="2021-04-06T19:20:10.439" v="1439" actId="14100"/>
          <ac:picMkLst>
            <pc:docMk/>
            <pc:sldMk cId="3051798843" sldId="266"/>
            <ac:picMk id="4" creationId="{3E4511A6-3E57-C74A-A4FD-1962D8342DB5}"/>
          </ac:picMkLst>
        </pc:picChg>
        <pc:picChg chg="del">
          <ac:chgData name="david dalsveen" userId="1bc9e0f3-63b8-43f3-87d9-c29a9f4159c1" providerId="ADAL" clId="{A3FCFE47-E966-0143-B915-17B85EB7A7F3}" dt="2021-04-06T19:03:51.802" v="637" actId="21"/>
          <ac:picMkLst>
            <pc:docMk/>
            <pc:sldMk cId="3051798843" sldId="266"/>
            <ac:picMk id="8" creationId="{32C38DD1-D7EE-4174-8873-BE71871ABA0C}"/>
          </ac:picMkLst>
        </pc:picChg>
      </pc:sldChg>
      <pc:sldChg chg="addSp delSp modSp mod">
        <pc:chgData name="david dalsveen" userId="1bc9e0f3-63b8-43f3-87d9-c29a9f4159c1" providerId="ADAL" clId="{A3FCFE47-E966-0143-B915-17B85EB7A7F3}" dt="2021-04-06T19:10:40.994" v="1163" actId="14100"/>
        <pc:sldMkLst>
          <pc:docMk/>
          <pc:sldMk cId="1354350229" sldId="267"/>
        </pc:sldMkLst>
        <pc:spChg chg="mod">
          <ac:chgData name="david dalsveen" userId="1bc9e0f3-63b8-43f3-87d9-c29a9f4159c1" providerId="ADAL" clId="{A3FCFE47-E966-0143-B915-17B85EB7A7F3}" dt="2021-04-06T19:07:24.007" v="937" actId="20577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id dalsveen" userId="1bc9e0f3-63b8-43f3-87d9-c29a9f4159c1" providerId="ADAL" clId="{A3FCFE47-E966-0143-B915-17B85EB7A7F3}" dt="2021-04-06T19:09:24.397" v="1157" actId="20577"/>
          <ac:spMkLst>
            <pc:docMk/>
            <pc:sldMk cId="1354350229" sldId="267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A3FCFE47-E966-0143-B915-17B85EB7A7F3}" dt="2021-04-06T19:10:40.994" v="1163" actId="14100"/>
          <ac:picMkLst>
            <pc:docMk/>
            <pc:sldMk cId="1354350229" sldId="267"/>
            <ac:picMk id="4" creationId="{4CEFBA84-3A80-0F46-8763-D7D8E52A64D9}"/>
          </ac:picMkLst>
        </pc:picChg>
        <pc:picChg chg="del">
          <ac:chgData name="david dalsveen" userId="1bc9e0f3-63b8-43f3-87d9-c29a9f4159c1" providerId="ADAL" clId="{A3FCFE47-E966-0143-B915-17B85EB7A7F3}" dt="2021-04-06T19:10:27.526" v="1159" actId="21"/>
          <ac:picMkLst>
            <pc:docMk/>
            <pc:sldMk cId="1354350229" sldId="267"/>
            <ac:picMk id="5" creationId="{4DEB50F2-3F09-4FBD-ACBC-85F30C718952}"/>
          </ac:picMkLst>
        </pc:picChg>
      </pc:sldChg>
      <pc:sldChg chg="addSp delSp modSp mod">
        <pc:chgData name="david dalsveen" userId="1bc9e0f3-63b8-43f3-87d9-c29a9f4159c1" providerId="ADAL" clId="{A3FCFE47-E966-0143-B915-17B85EB7A7F3}" dt="2021-04-06T19:21:00.197" v="1441" actId="26606"/>
        <pc:sldMkLst>
          <pc:docMk/>
          <pc:sldMk cId="2380276421" sldId="268"/>
        </pc:sldMkLst>
        <pc:spChg chg="mod">
          <ac:chgData name="david dalsveen" userId="1bc9e0f3-63b8-43f3-87d9-c29a9f4159c1" providerId="ADAL" clId="{A3FCFE47-E966-0143-B915-17B85EB7A7F3}" dt="2021-04-06T19:11:07.868" v="1166" actId="27636"/>
          <ac:spMkLst>
            <pc:docMk/>
            <pc:sldMk cId="2380276421" sldId="268"/>
            <ac:spMk id="2" creationId="{FA2C910C-20A3-493C-AFCB-9366AF6F8D13}"/>
          </ac:spMkLst>
        </pc:spChg>
        <pc:spChg chg="add del mod">
          <ac:chgData name="david dalsveen" userId="1bc9e0f3-63b8-43f3-87d9-c29a9f4159c1" providerId="ADAL" clId="{A3FCFE47-E966-0143-B915-17B85EB7A7F3}" dt="2021-04-06T19:21:00.197" v="1441" actId="26606"/>
          <ac:spMkLst>
            <pc:docMk/>
            <pc:sldMk cId="2380276421" sldId="268"/>
            <ac:spMk id="15" creationId="{54497D69-439C-4E04-AB3B-CAA04057B828}"/>
          </ac:spMkLst>
        </pc:spChg>
        <pc:graphicFrameChg chg="add del">
          <ac:chgData name="david dalsveen" userId="1bc9e0f3-63b8-43f3-87d9-c29a9f4159c1" providerId="ADAL" clId="{A3FCFE47-E966-0143-B915-17B85EB7A7F3}" dt="2021-04-06T19:21:00.197" v="1441" actId="26606"/>
          <ac:graphicFrameMkLst>
            <pc:docMk/>
            <pc:sldMk cId="2380276421" sldId="268"/>
            <ac:graphicFrameMk id="33" creationId="{DCB4B4DA-11AA-4825-BD47-C282D05C9A15}"/>
          </ac:graphicFrameMkLst>
        </pc:graphicFrameChg>
        <pc:picChg chg="add del mod">
          <ac:chgData name="david dalsveen" userId="1bc9e0f3-63b8-43f3-87d9-c29a9f4159c1" providerId="ADAL" clId="{A3FCFE47-E966-0143-B915-17B85EB7A7F3}" dt="2021-04-06T19:18:20.709" v="1431" actId="21"/>
          <ac:picMkLst>
            <pc:docMk/>
            <pc:sldMk cId="2380276421" sldId="268"/>
            <ac:picMk id="4" creationId="{410C38E7-AEA7-C344-B1F0-C05BFD988E93}"/>
          </ac:picMkLst>
        </pc:picChg>
        <pc:picChg chg="del">
          <ac:chgData name="david dalsveen" userId="1bc9e0f3-63b8-43f3-87d9-c29a9f4159c1" providerId="ADAL" clId="{A3FCFE47-E966-0143-B915-17B85EB7A7F3}" dt="2021-04-06T19:14:31.304" v="1427" actId="21"/>
          <ac:picMkLst>
            <pc:docMk/>
            <pc:sldMk cId="2380276421" sldId="268"/>
            <ac:picMk id="5" creationId="{1117E3B7-84E0-43A1-8223-E64AAD916894}"/>
          </ac:picMkLst>
        </pc:picChg>
        <pc:picChg chg="add mod">
          <ac:chgData name="david dalsveen" userId="1bc9e0f3-63b8-43f3-87d9-c29a9f4159c1" providerId="ADAL" clId="{A3FCFE47-E966-0143-B915-17B85EB7A7F3}" dt="2021-04-06T19:19:50.396" v="1438" actId="14100"/>
          <ac:picMkLst>
            <pc:docMk/>
            <pc:sldMk cId="2380276421" sldId="268"/>
            <ac:picMk id="6" creationId="{EF911BEA-60FA-3242-9732-1BC7A89C6FF5}"/>
          </ac:picMkLst>
        </pc:picChg>
      </pc:sldChg>
    </pc:docChg>
  </pc:docChgLst>
  <pc:docChgLst>
    <pc:chgData name="dave Dalsveen" userId="039815d45609d4df" providerId="LiveId" clId="{B0C86FD0-B298-4422-87EB-EDA6BE2E02B3}"/>
    <pc:docChg chg="undo custSel addSld delSld modSld">
      <pc:chgData name="dave Dalsveen" userId="039815d45609d4df" providerId="LiveId" clId="{B0C86FD0-B298-4422-87EB-EDA6BE2E02B3}" dt="2020-05-30T23:02:31.171" v="1732" actId="1076"/>
      <pc:docMkLst>
        <pc:docMk/>
      </pc:docMkLst>
      <pc:sldChg chg="addSp modSp mod">
        <pc:chgData name="dave Dalsveen" userId="039815d45609d4df" providerId="LiveId" clId="{B0C86FD0-B298-4422-87EB-EDA6BE2E02B3}" dt="2020-05-30T18:14:17.177" v="27" actId="14100"/>
        <pc:sldMkLst>
          <pc:docMk/>
          <pc:sldMk cId="4063939883" sldId="256"/>
        </pc:sldMkLst>
        <pc:spChg chg="mod">
          <ac:chgData name="dave Dalsveen" userId="039815d45609d4df" providerId="LiveId" clId="{B0C86FD0-B298-4422-87EB-EDA6BE2E02B3}" dt="2020-05-30T18:12:09.398" v="22" actId="20577"/>
          <ac:spMkLst>
            <pc:docMk/>
            <pc:sldMk cId="4063939883" sldId="256"/>
            <ac:spMk id="2" creationId="{1C265080-7784-47AD-95CE-A9F66BD5AE31}"/>
          </ac:spMkLst>
        </pc:spChg>
        <pc:picChg chg="add mod">
          <ac:chgData name="dave Dalsveen" userId="039815d45609d4df" providerId="LiveId" clId="{B0C86FD0-B298-4422-87EB-EDA6BE2E02B3}" dt="2020-05-30T18:14:17.177" v="27" actId="14100"/>
          <ac:picMkLst>
            <pc:docMk/>
            <pc:sldMk cId="4063939883" sldId="256"/>
            <ac:picMk id="7" creationId="{574C89B1-5DC0-4FE0-BD23-D8AC72B30F2D}"/>
          </ac:picMkLst>
        </pc:picChg>
      </pc:sldChg>
      <pc:sldChg chg="addSp delSp modSp mod">
        <pc:chgData name="dave Dalsveen" userId="039815d45609d4df" providerId="LiveId" clId="{B0C86FD0-B298-4422-87EB-EDA6BE2E02B3}" dt="2020-05-30T23:01:56.326" v="1730" actId="1076"/>
        <pc:sldMkLst>
          <pc:docMk/>
          <pc:sldMk cId="3647716643" sldId="258"/>
        </pc:sldMkLst>
        <pc:spChg chg="mod">
          <ac:chgData name="dave Dalsveen" userId="039815d45609d4df" providerId="LiveId" clId="{B0C86FD0-B298-4422-87EB-EDA6BE2E02B3}" dt="2020-05-30T20:24:48.725" v="452" actId="20577"/>
          <ac:spMkLst>
            <pc:docMk/>
            <pc:sldMk cId="3647716643" sldId="258"/>
            <ac:spMk id="2" creationId="{FA2C910C-20A3-493C-AFCB-9366AF6F8D13}"/>
          </ac:spMkLst>
        </pc:spChg>
        <pc:spChg chg="mod">
          <ac:chgData name="dave Dalsveen" userId="039815d45609d4df" providerId="LiveId" clId="{B0C86FD0-B298-4422-87EB-EDA6BE2E02B3}" dt="2020-05-30T18:22:09.039" v="69" actId="5793"/>
          <ac:spMkLst>
            <pc:docMk/>
            <pc:sldMk cId="3647716643" sldId="258"/>
            <ac:spMk id="3" creationId="{26532813-06A8-4210-874A-2DE00374E51C}"/>
          </ac:spMkLst>
        </pc:spChg>
        <pc:spChg chg="add mod">
          <ac:chgData name="dave Dalsveen" userId="039815d45609d4df" providerId="LiveId" clId="{B0C86FD0-B298-4422-87EB-EDA6BE2E02B3}" dt="2020-05-30T18:45:46.910" v="439" actId="12"/>
          <ac:spMkLst>
            <pc:docMk/>
            <pc:sldMk cId="3647716643" sldId="258"/>
            <ac:spMk id="15" creationId="{54497D69-439C-4E04-AB3B-CAA04057B828}"/>
          </ac:spMkLst>
        </pc:spChg>
        <pc:graphicFrameChg chg="add del mod">
          <ac:chgData name="dave Dalsveen" userId="039815d45609d4df" providerId="LiveId" clId="{B0C86FD0-B298-4422-87EB-EDA6BE2E02B3}" dt="2020-05-30T18:16:56.499" v="37"/>
          <ac:graphicFrameMkLst>
            <pc:docMk/>
            <pc:sldMk cId="3647716643" sldId="258"/>
            <ac:graphicFrameMk id="4" creationId="{066275CC-8A1F-4A8C-8E73-13C94E9CD10C}"/>
          </ac:graphicFrameMkLst>
        </pc:graphicFrameChg>
        <pc:graphicFrameChg chg="add del mod">
          <ac:chgData name="dave Dalsveen" userId="039815d45609d4df" providerId="LiveId" clId="{B0C86FD0-B298-4422-87EB-EDA6BE2E02B3}" dt="2020-05-30T18:17:50.784" v="39"/>
          <ac:graphicFrameMkLst>
            <pc:docMk/>
            <pc:sldMk cId="3647716643" sldId="258"/>
            <ac:graphicFrameMk id="5" creationId="{88991DF1-D0F0-4FF6-B85A-B042446AE55E}"/>
          </ac:graphicFrameMkLst>
        </pc:graphicFrameChg>
        <pc:graphicFrameChg chg="add del mod">
          <ac:chgData name="dave Dalsveen" userId="039815d45609d4df" providerId="LiveId" clId="{B0C86FD0-B298-4422-87EB-EDA6BE2E02B3}" dt="2020-05-30T18:18:03.202" v="41"/>
          <ac:graphicFrameMkLst>
            <pc:docMk/>
            <pc:sldMk cId="3647716643" sldId="258"/>
            <ac:graphicFrameMk id="6" creationId="{F3C6D011-655E-44A7-AC5D-504F8DD2F8A8}"/>
          </ac:graphicFrameMkLst>
        </pc:graphicFrameChg>
        <pc:picChg chg="add mod">
          <ac:chgData name="dave Dalsveen" userId="039815d45609d4df" providerId="LiveId" clId="{B0C86FD0-B298-4422-87EB-EDA6BE2E02B3}" dt="2020-05-30T23:01:56.326" v="1730" actId="1076"/>
          <ac:picMkLst>
            <pc:docMk/>
            <pc:sldMk cId="3647716643" sldId="258"/>
            <ac:picMk id="8" creationId="{6E8EF047-356E-4CB4-A4F6-927A88B1ACE6}"/>
          </ac:picMkLst>
        </pc:picChg>
        <pc:picChg chg="add mod">
          <ac:chgData name="dave Dalsveen" userId="039815d45609d4df" providerId="LiveId" clId="{B0C86FD0-B298-4422-87EB-EDA6BE2E02B3}" dt="2020-05-30T20:28:11.744" v="457" actId="14100"/>
          <ac:picMkLst>
            <pc:docMk/>
            <pc:sldMk cId="3647716643" sldId="258"/>
            <ac:picMk id="9" creationId="{528BC46E-96AE-45FF-B433-C41727D440BE}"/>
          </ac:picMkLst>
        </pc:picChg>
        <pc:picChg chg="add del mod">
          <ac:chgData name="dave Dalsveen" userId="039815d45609d4df" providerId="LiveId" clId="{B0C86FD0-B298-4422-87EB-EDA6BE2E02B3}" dt="2020-05-30T18:23:56.277" v="79"/>
          <ac:picMkLst>
            <pc:docMk/>
            <pc:sldMk cId="3647716643" sldId="258"/>
            <ac:picMk id="14" creationId="{B81D07B1-935C-49C3-BF59-D9617F8AF129}"/>
          </ac:picMkLst>
        </pc:picChg>
        <pc:picChg chg="del">
          <ac:chgData name="dave Dalsveen" userId="039815d45609d4df" providerId="LiveId" clId="{B0C86FD0-B298-4422-87EB-EDA6BE2E02B3}" dt="2020-05-30T18:23:18.865" v="76" actId="21"/>
          <ac:picMkLst>
            <pc:docMk/>
            <pc:sldMk cId="3647716643" sldId="258"/>
            <ac:picMk id="20" creationId="{19B0DD80-FE1C-4CF4-99AA-8816687ABA5E}"/>
          </ac:picMkLst>
        </pc:picChg>
      </pc:sldChg>
      <pc:sldChg chg="del">
        <pc:chgData name="dave Dalsveen" userId="039815d45609d4df" providerId="LiveId" clId="{B0C86FD0-B298-4422-87EB-EDA6BE2E02B3}" dt="2020-05-30T21:11:02.468" v="1426" actId="2696"/>
        <pc:sldMkLst>
          <pc:docMk/>
          <pc:sldMk cId="3024770718" sldId="259"/>
        </pc:sldMkLst>
      </pc:sldChg>
      <pc:sldChg chg="del">
        <pc:chgData name="dave Dalsveen" userId="039815d45609d4df" providerId="LiveId" clId="{B0C86FD0-B298-4422-87EB-EDA6BE2E02B3}" dt="2020-05-30T21:11:06.058" v="1427" actId="2696"/>
        <pc:sldMkLst>
          <pc:docMk/>
          <pc:sldMk cId="2963209938" sldId="260"/>
        </pc:sldMkLst>
      </pc:sldChg>
      <pc:sldChg chg="del">
        <pc:chgData name="dave Dalsveen" userId="039815d45609d4df" providerId="LiveId" clId="{B0C86FD0-B298-4422-87EB-EDA6BE2E02B3}" dt="2020-05-30T21:11:08.456" v="1428" actId="2696"/>
        <pc:sldMkLst>
          <pc:docMk/>
          <pc:sldMk cId="3893231935" sldId="261"/>
        </pc:sldMkLst>
      </pc:sldChg>
      <pc:sldChg chg="del">
        <pc:chgData name="dave Dalsveen" userId="039815d45609d4df" providerId="LiveId" clId="{B0C86FD0-B298-4422-87EB-EDA6BE2E02B3}" dt="2020-05-30T21:11:10.927" v="1429" actId="2696"/>
        <pc:sldMkLst>
          <pc:docMk/>
          <pc:sldMk cId="1901561588" sldId="262"/>
        </pc:sldMkLst>
      </pc:sldChg>
      <pc:sldChg chg="del">
        <pc:chgData name="dave Dalsveen" userId="039815d45609d4df" providerId="LiveId" clId="{B0C86FD0-B298-4422-87EB-EDA6BE2E02B3}" dt="2020-05-30T21:11:13.003" v="1430" actId="2696"/>
        <pc:sldMkLst>
          <pc:docMk/>
          <pc:sldMk cId="3223762024" sldId="263"/>
        </pc:sldMkLst>
      </pc:sldChg>
      <pc:sldChg chg="addSp delSp modSp add mod">
        <pc:chgData name="dave Dalsveen" userId="039815d45609d4df" providerId="LiveId" clId="{B0C86FD0-B298-4422-87EB-EDA6BE2E02B3}" dt="2020-05-30T20:50:21.447" v="720" actId="20577"/>
        <pc:sldMkLst>
          <pc:docMk/>
          <pc:sldMk cId="1226514440" sldId="264"/>
        </pc:sldMkLst>
        <pc:spChg chg="mod">
          <ac:chgData name="dave Dalsveen" userId="039815d45609d4df" providerId="LiveId" clId="{B0C86FD0-B298-4422-87EB-EDA6BE2E02B3}" dt="2020-05-30T20:30:41.426" v="467" actId="20577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e Dalsveen" userId="039815d45609d4df" providerId="LiveId" clId="{B0C86FD0-B298-4422-87EB-EDA6BE2E02B3}" dt="2020-05-30T20:50:21.447" v="720" actId="20577"/>
          <ac:spMkLst>
            <pc:docMk/>
            <pc:sldMk cId="1226514440" sldId="264"/>
            <ac:spMk id="15" creationId="{54497D69-439C-4E04-AB3B-CAA04057B828}"/>
          </ac:spMkLst>
        </pc:spChg>
        <pc:picChg chg="add mod">
          <ac:chgData name="dave Dalsveen" userId="039815d45609d4df" providerId="LiveId" clId="{B0C86FD0-B298-4422-87EB-EDA6BE2E02B3}" dt="2020-05-30T20:46:30.448" v="470" actId="14100"/>
          <ac:picMkLst>
            <pc:docMk/>
            <pc:sldMk cId="1226514440" sldId="264"/>
            <ac:picMk id="4" creationId="{E47FBD73-8B1A-4016-81A8-0A35C2BE848C}"/>
          </ac:picMkLst>
        </pc:picChg>
        <pc:picChg chg="del">
          <ac:chgData name="dave Dalsveen" userId="039815d45609d4df" providerId="LiveId" clId="{B0C86FD0-B298-4422-87EB-EDA6BE2E02B3}" dt="2020-05-30T20:46:21.332" v="469" actId="21"/>
          <ac:picMkLst>
            <pc:docMk/>
            <pc:sldMk cId="1226514440" sldId="264"/>
            <ac:picMk id="8" creationId="{6E8EF047-356E-4CB4-A4F6-927A88B1ACE6}"/>
          </ac:picMkLst>
        </pc:picChg>
      </pc:sldChg>
      <pc:sldChg chg="addSp delSp modSp add mod">
        <pc:chgData name="dave Dalsveen" userId="039815d45609d4df" providerId="LiveId" clId="{B0C86FD0-B298-4422-87EB-EDA6BE2E02B3}" dt="2020-05-30T23:02:31.171" v="1732" actId="1076"/>
        <pc:sldMkLst>
          <pc:docMk/>
          <pc:sldMk cId="1499107813" sldId="265"/>
        </pc:sldMkLst>
        <pc:spChg chg="mod">
          <ac:chgData name="dave Dalsveen" userId="039815d45609d4df" providerId="LiveId" clId="{B0C86FD0-B298-4422-87EB-EDA6BE2E02B3}" dt="2020-05-30T20:52:57.972" v="725" actId="20577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e Dalsveen" userId="039815d45609d4df" providerId="LiveId" clId="{B0C86FD0-B298-4422-87EB-EDA6BE2E02B3}" dt="2020-05-30T20:59:10.018" v="1010" actId="20577"/>
          <ac:spMkLst>
            <pc:docMk/>
            <pc:sldMk cId="1499107813" sldId="265"/>
            <ac:spMk id="15" creationId="{54497D69-439C-4E04-AB3B-CAA04057B828}"/>
          </ac:spMkLst>
        </pc:spChg>
        <pc:picChg chg="del">
          <ac:chgData name="dave Dalsveen" userId="039815d45609d4df" providerId="LiveId" clId="{B0C86FD0-B298-4422-87EB-EDA6BE2E02B3}" dt="2020-05-30T21:00:34.925" v="1014" actId="21"/>
          <ac:picMkLst>
            <pc:docMk/>
            <pc:sldMk cId="1499107813" sldId="265"/>
            <ac:picMk id="4" creationId="{E47FBD73-8B1A-4016-81A8-0A35C2BE848C}"/>
          </ac:picMkLst>
        </pc:picChg>
        <pc:picChg chg="add mod">
          <ac:chgData name="dave Dalsveen" userId="039815d45609d4df" providerId="LiveId" clId="{B0C86FD0-B298-4422-87EB-EDA6BE2E02B3}" dt="2020-05-30T23:02:31.171" v="1732" actId="1076"/>
          <ac:picMkLst>
            <pc:docMk/>
            <pc:sldMk cId="1499107813" sldId="265"/>
            <ac:picMk id="5" creationId="{16BF99F3-F52C-49E6-B653-65137C366AA7}"/>
          </ac:picMkLst>
        </pc:picChg>
      </pc:sldChg>
      <pc:sldChg chg="addSp delSp modSp add mod">
        <pc:chgData name="dave Dalsveen" userId="039815d45609d4df" providerId="LiveId" clId="{B0C86FD0-B298-4422-87EB-EDA6BE2E02B3}" dt="2020-05-30T21:10:46.393" v="1425" actId="20577"/>
        <pc:sldMkLst>
          <pc:docMk/>
          <pc:sldMk cId="3051798843" sldId="266"/>
        </pc:sldMkLst>
        <pc:spChg chg="mod">
          <ac:chgData name="dave Dalsveen" userId="039815d45609d4df" providerId="LiveId" clId="{B0C86FD0-B298-4422-87EB-EDA6BE2E02B3}" dt="2020-05-30T21:07:21.077" v="1300" actId="20577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e Dalsveen" userId="039815d45609d4df" providerId="LiveId" clId="{B0C86FD0-B298-4422-87EB-EDA6BE2E02B3}" dt="2020-05-30T21:10:46.393" v="1425" actId="20577"/>
          <ac:spMkLst>
            <pc:docMk/>
            <pc:sldMk cId="3051798843" sldId="266"/>
            <ac:spMk id="15" creationId="{54497D69-439C-4E04-AB3B-CAA04057B828}"/>
          </ac:spMkLst>
        </pc:spChg>
        <pc:picChg chg="add mod">
          <ac:chgData name="dave Dalsveen" userId="039815d45609d4df" providerId="LiveId" clId="{B0C86FD0-B298-4422-87EB-EDA6BE2E02B3}" dt="2020-05-30T21:09:24.190" v="1344" actId="14100"/>
          <ac:picMkLst>
            <pc:docMk/>
            <pc:sldMk cId="3051798843" sldId="266"/>
            <ac:picMk id="4" creationId="{D439DB91-C340-4F47-AF43-97A0C2550B55}"/>
          </ac:picMkLst>
        </pc:picChg>
        <pc:picChg chg="del mod">
          <ac:chgData name="dave Dalsveen" userId="039815d45609d4df" providerId="LiveId" clId="{B0C86FD0-B298-4422-87EB-EDA6BE2E02B3}" dt="2020-05-30T21:09:16.321" v="1342" actId="21"/>
          <ac:picMkLst>
            <pc:docMk/>
            <pc:sldMk cId="3051798843" sldId="266"/>
            <ac:picMk id="5" creationId="{16BF99F3-F52C-49E6-B653-65137C366AA7}"/>
          </ac:picMkLst>
        </pc:picChg>
      </pc:sldChg>
      <pc:sldChg chg="addSp delSp modSp add mod">
        <pc:chgData name="dave Dalsveen" userId="039815d45609d4df" providerId="LiveId" clId="{B0C86FD0-B298-4422-87EB-EDA6BE2E02B3}" dt="2020-05-30T21:24:59.622" v="1729" actId="20577"/>
        <pc:sldMkLst>
          <pc:docMk/>
          <pc:sldMk cId="1354350229" sldId="267"/>
        </pc:sldMkLst>
        <pc:spChg chg="mod">
          <ac:chgData name="dave Dalsveen" userId="039815d45609d4df" providerId="LiveId" clId="{B0C86FD0-B298-4422-87EB-EDA6BE2E02B3}" dt="2020-05-30T21:15:42.460" v="1442" actId="20577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e Dalsveen" userId="039815d45609d4df" providerId="LiveId" clId="{B0C86FD0-B298-4422-87EB-EDA6BE2E02B3}" dt="2020-05-30T21:24:59.622" v="1729" actId="20577"/>
          <ac:spMkLst>
            <pc:docMk/>
            <pc:sldMk cId="1354350229" sldId="267"/>
            <ac:spMk id="15" creationId="{54497D69-439C-4E04-AB3B-CAA04057B828}"/>
          </ac:spMkLst>
        </pc:spChg>
        <pc:picChg chg="del">
          <ac:chgData name="dave Dalsveen" userId="039815d45609d4df" providerId="LiveId" clId="{B0C86FD0-B298-4422-87EB-EDA6BE2E02B3}" dt="2020-05-30T21:21:46.365" v="1524" actId="21"/>
          <ac:picMkLst>
            <pc:docMk/>
            <pc:sldMk cId="1354350229" sldId="267"/>
            <ac:picMk id="4" creationId="{D439DB91-C340-4F47-AF43-97A0C2550B55}"/>
          </ac:picMkLst>
        </pc:picChg>
        <pc:picChg chg="add mod">
          <ac:chgData name="dave Dalsveen" userId="039815d45609d4df" providerId="LiveId" clId="{B0C86FD0-B298-4422-87EB-EDA6BE2E02B3}" dt="2020-05-30T21:21:54.633" v="1526" actId="1076"/>
          <ac:picMkLst>
            <pc:docMk/>
            <pc:sldMk cId="1354350229" sldId="267"/>
            <ac:picMk id="5" creationId="{6EA571C2-8BB1-4D51-8F39-3C4C38CCE86D}"/>
          </ac:picMkLst>
        </pc:picChg>
      </pc:sldChg>
    </pc:docChg>
  </pc:docChgLst>
  <pc:docChgLst>
    <pc:chgData name="david dalsveen" userId="1bc9e0f3-63b8-43f3-87d9-c29a9f4159c1" providerId="ADAL" clId="{4EE05C26-E140-4804-9D65-29E72E24CED8}"/>
    <pc:docChg chg="undo custSel addSld delSld modSld">
      <pc:chgData name="david dalsveen" userId="1bc9e0f3-63b8-43f3-87d9-c29a9f4159c1" providerId="ADAL" clId="{4EE05C26-E140-4804-9D65-29E72E24CED8}" dt="2020-08-15T18:27:33.311" v="1024" actId="20577"/>
      <pc:docMkLst>
        <pc:docMk/>
      </pc:docMkLst>
      <pc:sldChg chg="modSp mod">
        <pc:chgData name="david dalsveen" userId="1bc9e0f3-63b8-43f3-87d9-c29a9f4159c1" providerId="ADAL" clId="{4EE05C26-E140-4804-9D65-29E72E24CED8}" dt="2020-08-15T15:23:09.162" v="824" actId="20577"/>
        <pc:sldMkLst>
          <pc:docMk/>
          <pc:sldMk cId="4063939883" sldId="256"/>
        </pc:sldMkLst>
        <pc:spChg chg="mod">
          <ac:chgData name="david dalsveen" userId="1bc9e0f3-63b8-43f3-87d9-c29a9f4159c1" providerId="ADAL" clId="{4EE05C26-E140-4804-9D65-29E72E24CED8}" dt="2020-08-15T15:23:09.162" v="824" actId="20577"/>
          <ac:spMkLst>
            <pc:docMk/>
            <pc:sldMk cId="4063939883" sldId="256"/>
            <ac:spMk id="2" creationId="{1C265080-7784-47AD-95CE-A9F66BD5AE31}"/>
          </ac:spMkLst>
        </pc:spChg>
      </pc:sldChg>
      <pc:sldChg chg="modSp del mod">
        <pc:chgData name="david dalsveen" userId="1bc9e0f3-63b8-43f3-87d9-c29a9f4159c1" providerId="ADAL" clId="{4EE05C26-E140-4804-9D65-29E72E24CED8}" dt="2020-08-15T14:52:16.002" v="11" actId="2696"/>
        <pc:sldMkLst>
          <pc:docMk/>
          <pc:sldMk cId="1901650308" sldId="257"/>
        </pc:sldMkLst>
        <pc:picChg chg="mod">
          <ac:chgData name="david dalsveen" userId="1bc9e0f3-63b8-43f3-87d9-c29a9f4159c1" providerId="ADAL" clId="{4EE05C26-E140-4804-9D65-29E72E24CED8}" dt="2020-08-15T14:52:09.739" v="10" actId="1076"/>
          <ac:picMkLst>
            <pc:docMk/>
            <pc:sldMk cId="1901650308" sldId="257"/>
            <ac:picMk id="11" creationId="{7ABA980D-BD89-492D-AE84-1C1B4A68875E}"/>
          </ac:picMkLst>
        </pc:picChg>
      </pc:sldChg>
      <pc:sldChg chg="del">
        <pc:chgData name="david dalsveen" userId="1bc9e0f3-63b8-43f3-87d9-c29a9f4159c1" providerId="ADAL" clId="{4EE05C26-E140-4804-9D65-29E72E24CED8}" dt="2020-08-15T14:52:53.390" v="12" actId="2696"/>
        <pc:sldMkLst>
          <pc:docMk/>
          <pc:sldMk cId="3647716643" sldId="258"/>
        </pc:sldMkLst>
      </pc:sldChg>
      <pc:sldChg chg="addSp delSp modSp mod">
        <pc:chgData name="david dalsveen" userId="1bc9e0f3-63b8-43f3-87d9-c29a9f4159c1" providerId="ADAL" clId="{4EE05C26-E140-4804-9D65-29E72E24CED8}" dt="2020-08-15T16:15:26.169" v="847" actId="14100"/>
        <pc:sldMkLst>
          <pc:docMk/>
          <pc:sldMk cId="1226514440" sldId="264"/>
        </pc:sldMkLst>
        <pc:spChg chg="mod">
          <ac:chgData name="david dalsveen" userId="1bc9e0f3-63b8-43f3-87d9-c29a9f4159c1" providerId="ADAL" clId="{4EE05C26-E140-4804-9D65-29E72E24CED8}" dt="2020-08-15T15:09:06.541" v="598" actId="14100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id dalsveen" userId="1bc9e0f3-63b8-43f3-87d9-c29a9f4159c1" providerId="ADAL" clId="{4EE05C26-E140-4804-9D65-29E72E24CED8}" dt="2020-08-15T15:23:58.175" v="836" actId="20577"/>
          <ac:spMkLst>
            <pc:docMk/>
            <pc:sldMk cId="1226514440" sldId="264"/>
            <ac:spMk id="15" creationId="{54497D69-439C-4E04-AB3B-CAA04057B828}"/>
          </ac:spMkLst>
        </pc:spChg>
        <pc:picChg chg="del">
          <ac:chgData name="david dalsveen" userId="1bc9e0f3-63b8-43f3-87d9-c29a9f4159c1" providerId="ADAL" clId="{4EE05C26-E140-4804-9D65-29E72E24CED8}" dt="2020-08-15T14:55:47.923" v="58" actId="21"/>
          <ac:picMkLst>
            <pc:docMk/>
            <pc:sldMk cId="1226514440" sldId="264"/>
            <ac:picMk id="4" creationId="{12322887-C189-45B4-8FF6-7F0E256C9C55}"/>
          </ac:picMkLst>
        </pc:picChg>
        <pc:picChg chg="add del mod">
          <ac:chgData name="david dalsveen" userId="1bc9e0f3-63b8-43f3-87d9-c29a9f4159c1" providerId="ADAL" clId="{4EE05C26-E140-4804-9D65-29E72E24CED8}" dt="2020-08-15T16:15:10.171" v="843" actId="21"/>
          <ac:picMkLst>
            <pc:docMk/>
            <pc:sldMk cId="1226514440" sldId="264"/>
            <ac:picMk id="6" creationId="{B1797BFD-2513-4DD6-87EA-0BFDEDF7FE64}"/>
          </ac:picMkLst>
        </pc:picChg>
        <pc:picChg chg="add mod">
          <ac:chgData name="david dalsveen" userId="1bc9e0f3-63b8-43f3-87d9-c29a9f4159c1" providerId="ADAL" clId="{4EE05C26-E140-4804-9D65-29E72E24CED8}" dt="2020-08-15T16:15:26.169" v="847" actId="14100"/>
          <ac:picMkLst>
            <pc:docMk/>
            <pc:sldMk cId="1226514440" sldId="264"/>
            <ac:picMk id="8" creationId="{3CD0A3AA-2B73-4D0C-B62A-A040B5838C34}"/>
          </ac:picMkLst>
        </pc:picChg>
      </pc:sldChg>
      <pc:sldChg chg="addSp delSp modSp mod">
        <pc:chgData name="david dalsveen" userId="1bc9e0f3-63b8-43f3-87d9-c29a9f4159c1" providerId="ADAL" clId="{4EE05C26-E140-4804-9D65-29E72E24CED8}" dt="2020-08-15T18:27:33.311" v="1024" actId="20577"/>
        <pc:sldMkLst>
          <pc:docMk/>
          <pc:sldMk cId="1499107813" sldId="265"/>
        </pc:sldMkLst>
        <pc:spChg chg="mod">
          <ac:chgData name="david dalsveen" userId="1bc9e0f3-63b8-43f3-87d9-c29a9f4159c1" providerId="ADAL" clId="{4EE05C26-E140-4804-9D65-29E72E24CED8}" dt="2020-08-15T14:53:42.418" v="38" actId="20577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4EE05C26-E140-4804-9D65-29E72E24CED8}" dt="2020-08-15T18:27:33.311" v="1024" actId="20577"/>
          <ac:spMkLst>
            <pc:docMk/>
            <pc:sldMk cId="1499107813" sldId="265"/>
            <ac:spMk id="15" creationId="{54497D69-439C-4E04-AB3B-CAA04057B828}"/>
          </ac:spMkLst>
        </pc:spChg>
        <pc:picChg chg="add del mod">
          <ac:chgData name="david dalsveen" userId="1bc9e0f3-63b8-43f3-87d9-c29a9f4159c1" providerId="ADAL" clId="{4EE05C26-E140-4804-9D65-29E72E24CED8}" dt="2020-08-15T16:29:22.827" v="854" actId="21"/>
          <ac:picMkLst>
            <pc:docMk/>
            <pc:sldMk cId="1499107813" sldId="265"/>
            <ac:picMk id="5" creationId="{043AD9C3-209E-407F-B462-BAF63DDFA459}"/>
          </ac:picMkLst>
        </pc:picChg>
        <pc:picChg chg="del">
          <ac:chgData name="david dalsveen" userId="1bc9e0f3-63b8-43f3-87d9-c29a9f4159c1" providerId="ADAL" clId="{4EE05C26-E140-4804-9D65-29E72E24CED8}" dt="2020-08-15T14:55:58.753" v="59" actId="21"/>
          <ac:picMkLst>
            <pc:docMk/>
            <pc:sldMk cId="1499107813" sldId="265"/>
            <ac:picMk id="6" creationId="{043BC9FC-31C7-4390-82E2-8F5145114E82}"/>
          </ac:picMkLst>
        </pc:picChg>
        <pc:picChg chg="add mod">
          <ac:chgData name="david dalsveen" userId="1bc9e0f3-63b8-43f3-87d9-c29a9f4159c1" providerId="ADAL" clId="{4EE05C26-E140-4804-9D65-29E72E24CED8}" dt="2020-08-15T16:29:30.697" v="856" actId="14100"/>
          <ac:picMkLst>
            <pc:docMk/>
            <pc:sldMk cId="1499107813" sldId="265"/>
            <ac:picMk id="8" creationId="{A976528E-79E4-425F-892C-82B3B5275A44}"/>
          </ac:picMkLst>
        </pc:picChg>
      </pc:sldChg>
      <pc:sldChg chg="addSp delSp modSp mod">
        <pc:chgData name="david dalsveen" userId="1bc9e0f3-63b8-43f3-87d9-c29a9f4159c1" providerId="ADAL" clId="{4EE05C26-E140-4804-9D65-29E72E24CED8}" dt="2020-08-15T16:34:07.962" v="860" actId="14100"/>
        <pc:sldMkLst>
          <pc:docMk/>
          <pc:sldMk cId="3051798843" sldId="266"/>
        </pc:sldMkLst>
        <pc:spChg chg="mod">
          <ac:chgData name="david dalsveen" userId="1bc9e0f3-63b8-43f3-87d9-c29a9f4159c1" providerId="ADAL" clId="{4EE05C26-E140-4804-9D65-29E72E24CED8}" dt="2020-08-15T14:54:33.675" v="46" actId="20577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id dalsveen" userId="1bc9e0f3-63b8-43f3-87d9-c29a9f4159c1" providerId="ADAL" clId="{4EE05C26-E140-4804-9D65-29E72E24CED8}" dt="2020-08-15T15:21:51.457" v="797" actId="27636"/>
          <ac:spMkLst>
            <pc:docMk/>
            <pc:sldMk cId="3051798843" sldId="266"/>
            <ac:spMk id="15" creationId="{54497D69-439C-4E04-AB3B-CAA04057B828}"/>
          </ac:spMkLst>
        </pc:spChg>
        <pc:picChg chg="del">
          <ac:chgData name="david dalsveen" userId="1bc9e0f3-63b8-43f3-87d9-c29a9f4159c1" providerId="ADAL" clId="{4EE05C26-E140-4804-9D65-29E72E24CED8}" dt="2020-08-15T14:56:02.704" v="60" actId="21"/>
          <ac:picMkLst>
            <pc:docMk/>
            <pc:sldMk cId="3051798843" sldId="266"/>
            <ac:picMk id="5" creationId="{08A35325-0F6D-45F8-9D9A-254559A22166}"/>
          </ac:picMkLst>
        </pc:picChg>
        <pc:picChg chg="add mod">
          <ac:chgData name="david dalsveen" userId="1bc9e0f3-63b8-43f3-87d9-c29a9f4159c1" providerId="ADAL" clId="{4EE05C26-E140-4804-9D65-29E72E24CED8}" dt="2020-08-15T16:34:07.962" v="860" actId="14100"/>
          <ac:picMkLst>
            <pc:docMk/>
            <pc:sldMk cId="3051798843" sldId="266"/>
            <ac:picMk id="6" creationId="{C7689B3A-F1D1-4C43-9B3B-EAFBE946E8D5}"/>
          </ac:picMkLst>
        </pc:picChg>
      </pc:sldChg>
      <pc:sldChg chg="addSp delSp modSp mod">
        <pc:chgData name="david dalsveen" userId="1bc9e0f3-63b8-43f3-87d9-c29a9f4159c1" providerId="ADAL" clId="{4EE05C26-E140-4804-9D65-29E72E24CED8}" dt="2020-08-15T16:57:51.528" v="863" actId="14100"/>
        <pc:sldMkLst>
          <pc:docMk/>
          <pc:sldMk cId="1354350229" sldId="267"/>
        </pc:sldMkLst>
        <pc:spChg chg="mod">
          <ac:chgData name="david dalsveen" userId="1bc9e0f3-63b8-43f3-87d9-c29a9f4159c1" providerId="ADAL" clId="{4EE05C26-E140-4804-9D65-29E72E24CED8}" dt="2020-08-15T14:55:29.538" v="57" actId="20577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id dalsveen" userId="1bc9e0f3-63b8-43f3-87d9-c29a9f4159c1" providerId="ADAL" clId="{4EE05C26-E140-4804-9D65-29E72E24CED8}" dt="2020-08-15T15:21:39.955" v="795" actId="255"/>
          <ac:spMkLst>
            <pc:docMk/>
            <pc:sldMk cId="1354350229" sldId="267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4EE05C26-E140-4804-9D65-29E72E24CED8}" dt="2020-08-15T16:57:51.528" v="863" actId="14100"/>
          <ac:picMkLst>
            <pc:docMk/>
            <pc:sldMk cId="1354350229" sldId="267"/>
            <ac:picMk id="5" creationId="{8ABB4AC7-A897-44FE-9FCD-29D1CA0F6CAE}"/>
          </ac:picMkLst>
        </pc:picChg>
        <pc:picChg chg="del">
          <ac:chgData name="david dalsveen" userId="1bc9e0f3-63b8-43f3-87d9-c29a9f4159c1" providerId="ADAL" clId="{4EE05C26-E140-4804-9D65-29E72E24CED8}" dt="2020-08-15T14:56:08.265" v="61" actId="21"/>
          <ac:picMkLst>
            <pc:docMk/>
            <pc:sldMk cId="1354350229" sldId="267"/>
            <ac:picMk id="6" creationId="{EBB22D74-5852-4AD7-9CF0-FD44F0A5AEF9}"/>
          </ac:picMkLst>
        </pc:picChg>
      </pc:sldChg>
      <pc:sldChg chg="addSp delSp modSp add mod">
        <pc:chgData name="david dalsveen" userId="1bc9e0f3-63b8-43f3-87d9-c29a9f4159c1" providerId="ADAL" clId="{4EE05C26-E140-4804-9D65-29E72E24CED8}" dt="2020-08-15T18:00:12.004" v="958" actId="20577"/>
        <pc:sldMkLst>
          <pc:docMk/>
          <pc:sldMk cId="2380276421" sldId="268"/>
        </pc:sldMkLst>
        <pc:spChg chg="mod">
          <ac:chgData name="david dalsveen" userId="1bc9e0f3-63b8-43f3-87d9-c29a9f4159c1" providerId="ADAL" clId="{4EE05C26-E140-4804-9D65-29E72E24CED8}" dt="2020-08-15T17:45:11.090" v="956" actId="20577"/>
          <ac:spMkLst>
            <pc:docMk/>
            <pc:sldMk cId="2380276421" sldId="268"/>
            <ac:spMk id="2" creationId="{FA2C910C-20A3-493C-AFCB-9366AF6F8D13}"/>
          </ac:spMkLst>
        </pc:spChg>
        <pc:spChg chg="mod">
          <ac:chgData name="david dalsveen" userId="1bc9e0f3-63b8-43f3-87d9-c29a9f4159c1" providerId="ADAL" clId="{4EE05C26-E140-4804-9D65-29E72E24CED8}" dt="2020-08-15T18:00:12.004" v="958" actId="20577"/>
          <ac:spMkLst>
            <pc:docMk/>
            <pc:sldMk cId="2380276421" sldId="268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4EE05C26-E140-4804-9D65-29E72E24CED8}" dt="2020-08-15T17:04:22.489" v="866" actId="14100"/>
          <ac:picMkLst>
            <pc:docMk/>
            <pc:sldMk cId="2380276421" sldId="268"/>
            <ac:picMk id="5" creationId="{DCD7F770-C46F-4350-BFDF-4356226042DF}"/>
          </ac:picMkLst>
        </pc:picChg>
        <pc:picChg chg="del">
          <ac:chgData name="david dalsveen" userId="1bc9e0f3-63b8-43f3-87d9-c29a9f4159c1" providerId="ADAL" clId="{4EE05C26-E140-4804-9D65-29E72E24CED8}" dt="2020-08-15T14:56:12.099" v="62" actId="21"/>
          <ac:picMkLst>
            <pc:docMk/>
            <pc:sldMk cId="2380276421" sldId="268"/>
            <ac:picMk id="6" creationId="{EBB22D74-5852-4AD7-9CF0-FD44F0A5AEF9}"/>
          </ac:picMkLst>
        </pc:picChg>
      </pc:sldChg>
    </pc:docChg>
  </pc:docChgLst>
  <pc:docChgLst>
    <pc:chgData name="david dalsveen" userId="1bc9e0f3-63b8-43f3-87d9-c29a9f4159c1" providerId="ADAL" clId="{3FBBA80C-B1B7-7546-8D86-02B03FE5D4D4}"/>
    <pc:docChg chg="custSel modSld">
      <pc:chgData name="david dalsveen" userId="1bc9e0f3-63b8-43f3-87d9-c29a9f4159c1" providerId="ADAL" clId="{3FBBA80C-B1B7-7546-8D86-02B03FE5D4D4}" dt="2021-08-24T21:50:03.691" v="1207" actId="14100"/>
      <pc:docMkLst>
        <pc:docMk/>
      </pc:docMkLst>
      <pc:sldChg chg="addSp delSp modSp mod">
        <pc:chgData name="david dalsveen" userId="1bc9e0f3-63b8-43f3-87d9-c29a9f4159c1" providerId="ADAL" clId="{3FBBA80C-B1B7-7546-8D86-02B03FE5D4D4}" dt="2021-08-24T21:23:00.435" v="7" actId="14100"/>
        <pc:sldMkLst>
          <pc:docMk/>
          <pc:sldMk cId="4063939883" sldId="256"/>
        </pc:sldMkLst>
        <pc:spChg chg="mod">
          <ac:chgData name="david dalsveen" userId="1bc9e0f3-63b8-43f3-87d9-c29a9f4159c1" providerId="ADAL" clId="{3FBBA80C-B1B7-7546-8D86-02B03FE5D4D4}" dt="2021-08-24T21:22:14.296" v="0"/>
          <ac:spMkLst>
            <pc:docMk/>
            <pc:sldMk cId="4063939883" sldId="256"/>
            <ac:spMk id="2" creationId="{1C265080-7784-47AD-95CE-A9F66BD5AE31}"/>
          </ac:spMkLst>
        </pc:spChg>
        <pc:picChg chg="add mod">
          <ac:chgData name="david dalsveen" userId="1bc9e0f3-63b8-43f3-87d9-c29a9f4159c1" providerId="ADAL" clId="{3FBBA80C-B1B7-7546-8D86-02B03FE5D4D4}" dt="2021-08-24T21:23:00.435" v="7" actId="14100"/>
          <ac:picMkLst>
            <pc:docMk/>
            <pc:sldMk cId="4063939883" sldId="256"/>
            <ac:picMk id="10" creationId="{9F6A5B7C-D38A-BB45-84BB-556D6D8C7269}"/>
          </ac:picMkLst>
        </pc:picChg>
        <pc:picChg chg="del">
          <ac:chgData name="david dalsveen" userId="1bc9e0f3-63b8-43f3-87d9-c29a9f4159c1" providerId="ADAL" clId="{3FBBA80C-B1B7-7546-8D86-02B03FE5D4D4}" dt="2021-08-24T21:22:51.116" v="3" actId="21"/>
          <ac:picMkLst>
            <pc:docMk/>
            <pc:sldMk cId="4063939883" sldId="256"/>
            <ac:picMk id="14" creationId="{09D0EB05-6A7E-6C4C-8663-CBFC713651E5}"/>
          </ac:picMkLst>
        </pc:picChg>
      </pc:sldChg>
      <pc:sldChg chg="addSp delSp modSp mod">
        <pc:chgData name="david dalsveen" userId="1bc9e0f3-63b8-43f3-87d9-c29a9f4159c1" providerId="ADAL" clId="{3FBBA80C-B1B7-7546-8D86-02B03FE5D4D4}" dt="2021-08-24T21:29:15.982" v="148" actId="14100"/>
        <pc:sldMkLst>
          <pc:docMk/>
          <pc:sldMk cId="1226514440" sldId="264"/>
        </pc:sldMkLst>
        <pc:spChg chg="mod">
          <ac:chgData name="david dalsveen" userId="1bc9e0f3-63b8-43f3-87d9-c29a9f4159c1" providerId="ADAL" clId="{3FBBA80C-B1B7-7546-8D86-02B03FE5D4D4}" dt="2021-08-24T21:24:17.492" v="11" actId="2711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id dalsveen" userId="1bc9e0f3-63b8-43f3-87d9-c29a9f4159c1" providerId="ADAL" clId="{3FBBA80C-B1B7-7546-8D86-02B03FE5D4D4}" dt="2021-08-24T21:27:49.474" v="145" actId="20577"/>
          <ac:spMkLst>
            <pc:docMk/>
            <pc:sldMk cId="1226514440" sldId="264"/>
            <ac:spMk id="15" creationId="{54497D69-439C-4E04-AB3B-CAA04057B828}"/>
          </ac:spMkLst>
        </pc:spChg>
        <pc:picChg chg="del">
          <ac:chgData name="david dalsveen" userId="1bc9e0f3-63b8-43f3-87d9-c29a9f4159c1" providerId="ADAL" clId="{3FBBA80C-B1B7-7546-8D86-02B03FE5D4D4}" dt="2021-08-24T21:28:05.090" v="146" actId="21"/>
          <ac:picMkLst>
            <pc:docMk/>
            <pc:sldMk cId="1226514440" sldId="264"/>
            <ac:picMk id="4" creationId="{2912015E-1C12-7144-9D73-DB5A05BC62F6}"/>
          </ac:picMkLst>
        </pc:picChg>
        <pc:picChg chg="add mod">
          <ac:chgData name="david dalsveen" userId="1bc9e0f3-63b8-43f3-87d9-c29a9f4159c1" providerId="ADAL" clId="{3FBBA80C-B1B7-7546-8D86-02B03FE5D4D4}" dt="2021-08-24T21:29:15.982" v="148" actId="14100"/>
          <ac:picMkLst>
            <pc:docMk/>
            <pc:sldMk cId="1226514440" sldId="264"/>
            <ac:picMk id="5" creationId="{B999BC2A-075D-C54A-9866-7530F1A261C0}"/>
          </ac:picMkLst>
        </pc:picChg>
      </pc:sldChg>
      <pc:sldChg chg="addSp delSp modSp mod">
        <pc:chgData name="david dalsveen" userId="1bc9e0f3-63b8-43f3-87d9-c29a9f4159c1" providerId="ADAL" clId="{3FBBA80C-B1B7-7546-8D86-02B03FE5D4D4}" dt="2021-08-24T21:35:18.818" v="286" actId="14100"/>
        <pc:sldMkLst>
          <pc:docMk/>
          <pc:sldMk cId="1499107813" sldId="265"/>
        </pc:sldMkLst>
        <pc:spChg chg="mod">
          <ac:chgData name="david dalsveen" userId="1bc9e0f3-63b8-43f3-87d9-c29a9f4159c1" providerId="ADAL" clId="{3FBBA80C-B1B7-7546-8D86-02B03FE5D4D4}" dt="2021-08-24T21:30:26.682" v="153" actId="20577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3FBBA80C-B1B7-7546-8D86-02B03FE5D4D4}" dt="2021-08-24T21:32:19.353" v="281" actId="20577"/>
          <ac:spMkLst>
            <pc:docMk/>
            <pc:sldMk cId="1499107813" sldId="265"/>
            <ac:spMk id="15" creationId="{54497D69-439C-4E04-AB3B-CAA04057B828}"/>
          </ac:spMkLst>
        </pc:spChg>
        <pc:picChg chg="del">
          <ac:chgData name="david dalsveen" userId="1bc9e0f3-63b8-43f3-87d9-c29a9f4159c1" providerId="ADAL" clId="{3FBBA80C-B1B7-7546-8D86-02B03FE5D4D4}" dt="2021-08-24T21:33:12.894" v="282" actId="21"/>
          <ac:picMkLst>
            <pc:docMk/>
            <pc:sldMk cId="1499107813" sldId="265"/>
            <ac:picMk id="4" creationId="{5600D6C0-5A58-2247-B3EF-466C9A653EA4}"/>
          </ac:picMkLst>
        </pc:picChg>
        <pc:picChg chg="add mod">
          <ac:chgData name="david dalsveen" userId="1bc9e0f3-63b8-43f3-87d9-c29a9f4159c1" providerId="ADAL" clId="{3FBBA80C-B1B7-7546-8D86-02B03FE5D4D4}" dt="2021-08-24T21:35:18.818" v="286" actId="14100"/>
          <ac:picMkLst>
            <pc:docMk/>
            <pc:sldMk cId="1499107813" sldId="265"/>
            <ac:picMk id="5" creationId="{E0FF622B-5971-D442-B41D-4C44180BCCB9}"/>
          </ac:picMkLst>
        </pc:picChg>
      </pc:sldChg>
      <pc:sldChg chg="addSp delSp modSp mod">
        <pc:chgData name="david dalsveen" userId="1bc9e0f3-63b8-43f3-87d9-c29a9f4159c1" providerId="ADAL" clId="{3FBBA80C-B1B7-7546-8D86-02B03FE5D4D4}" dt="2021-08-24T21:50:03.691" v="1207" actId="14100"/>
        <pc:sldMkLst>
          <pc:docMk/>
          <pc:sldMk cId="2380276421" sldId="268"/>
        </pc:sldMkLst>
        <pc:spChg chg="mod">
          <ac:chgData name="david dalsveen" userId="1bc9e0f3-63b8-43f3-87d9-c29a9f4159c1" providerId="ADAL" clId="{3FBBA80C-B1B7-7546-8D86-02B03FE5D4D4}" dt="2021-08-24T21:45:36.121" v="742" actId="20577"/>
          <ac:spMkLst>
            <pc:docMk/>
            <pc:sldMk cId="2380276421" sldId="268"/>
            <ac:spMk id="2" creationId="{FA2C910C-20A3-493C-AFCB-9366AF6F8D13}"/>
          </ac:spMkLst>
        </pc:spChg>
        <pc:spChg chg="mod">
          <ac:chgData name="david dalsveen" userId="1bc9e0f3-63b8-43f3-87d9-c29a9f4159c1" providerId="ADAL" clId="{3FBBA80C-B1B7-7546-8D86-02B03FE5D4D4}" dt="2021-08-24T21:48:49.148" v="1202" actId="20577"/>
          <ac:spMkLst>
            <pc:docMk/>
            <pc:sldMk cId="2380276421" sldId="268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3FBBA80C-B1B7-7546-8D86-02B03FE5D4D4}" dt="2021-08-24T21:50:03.691" v="1207" actId="14100"/>
          <ac:picMkLst>
            <pc:docMk/>
            <pc:sldMk cId="2380276421" sldId="268"/>
            <ac:picMk id="4" creationId="{81758065-CEBC-E54A-86F8-B8C1EC8F795A}"/>
          </ac:picMkLst>
        </pc:picChg>
        <pc:picChg chg="del">
          <ac:chgData name="david dalsveen" userId="1bc9e0f3-63b8-43f3-87d9-c29a9f4159c1" providerId="ADAL" clId="{3FBBA80C-B1B7-7546-8D86-02B03FE5D4D4}" dt="2021-08-24T21:49:38.838" v="1204" actId="21"/>
          <ac:picMkLst>
            <pc:docMk/>
            <pc:sldMk cId="2380276421" sldId="268"/>
            <ac:picMk id="5" creationId="{A3C4513C-9AF8-514F-94C9-A5C59EBB8C51}"/>
          </ac:picMkLst>
        </pc:picChg>
      </pc:sldChg>
      <pc:sldChg chg="addSp delSp modSp mod setBg">
        <pc:chgData name="david dalsveen" userId="1bc9e0f3-63b8-43f3-87d9-c29a9f4159c1" providerId="ADAL" clId="{3FBBA80C-B1B7-7546-8D86-02B03FE5D4D4}" dt="2021-08-24T21:41:20.036" v="435" actId="14100"/>
        <pc:sldMkLst>
          <pc:docMk/>
          <pc:sldMk cId="1005863436" sldId="269"/>
        </pc:sldMkLst>
        <pc:spChg chg="mod">
          <ac:chgData name="david dalsveen" userId="1bc9e0f3-63b8-43f3-87d9-c29a9f4159c1" providerId="ADAL" clId="{3FBBA80C-B1B7-7546-8D86-02B03FE5D4D4}" dt="2021-08-24T21:39:31.091" v="290" actId="26606"/>
          <ac:spMkLst>
            <pc:docMk/>
            <pc:sldMk cId="1005863436" sldId="269"/>
            <ac:spMk id="2" creationId="{FA2C910C-20A3-493C-AFCB-9366AF6F8D13}"/>
          </ac:spMkLst>
        </pc:spChg>
        <pc:spChg chg="mod">
          <ac:chgData name="david dalsveen" userId="1bc9e0f3-63b8-43f3-87d9-c29a9f4159c1" providerId="ADAL" clId="{3FBBA80C-B1B7-7546-8D86-02B03FE5D4D4}" dt="2021-08-24T21:41:03.893" v="432" actId="20577"/>
          <ac:spMkLst>
            <pc:docMk/>
            <pc:sldMk cId="1005863436" sldId="269"/>
            <ac:spMk id="15" creationId="{54497D69-439C-4E04-AB3B-CAA04057B828}"/>
          </ac:spMkLst>
        </pc:spChg>
        <pc:spChg chg="del">
          <ac:chgData name="david dalsveen" userId="1bc9e0f3-63b8-43f3-87d9-c29a9f4159c1" providerId="ADAL" clId="{3FBBA80C-B1B7-7546-8D86-02B03FE5D4D4}" dt="2021-08-24T21:39:31.091" v="290" actId="26606"/>
          <ac:spMkLst>
            <pc:docMk/>
            <pc:sldMk cId="1005863436" sldId="269"/>
            <ac:spMk id="25" creationId="{2C9A9DA9-7DC8-488B-A882-123947B0F3D9}"/>
          </ac:spMkLst>
        </pc:spChg>
        <pc:spChg chg="del">
          <ac:chgData name="david dalsveen" userId="1bc9e0f3-63b8-43f3-87d9-c29a9f4159c1" providerId="ADAL" clId="{3FBBA80C-B1B7-7546-8D86-02B03FE5D4D4}" dt="2021-08-24T21:39:31.091" v="290" actId="26606"/>
          <ac:spMkLst>
            <pc:docMk/>
            <pc:sldMk cId="1005863436" sldId="269"/>
            <ac:spMk id="27" creationId="{57F6BDD4-E066-4008-8011-6CC31AEB4556}"/>
          </ac:spMkLst>
        </pc:spChg>
        <pc:spChg chg="del">
          <ac:chgData name="david dalsveen" userId="1bc9e0f3-63b8-43f3-87d9-c29a9f4159c1" providerId="ADAL" clId="{3FBBA80C-B1B7-7546-8D86-02B03FE5D4D4}" dt="2021-08-24T21:39:31.091" v="290" actId="26606"/>
          <ac:spMkLst>
            <pc:docMk/>
            <pc:sldMk cId="1005863436" sldId="269"/>
            <ac:spMk id="29" creationId="{2711A8FB-68FC-45FC-B01E-38F809E2D439}"/>
          </ac:spMkLst>
        </pc:spChg>
        <pc:spChg chg="del">
          <ac:chgData name="david dalsveen" userId="1bc9e0f3-63b8-43f3-87d9-c29a9f4159c1" providerId="ADAL" clId="{3FBBA80C-B1B7-7546-8D86-02B03FE5D4D4}" dt="2021-08-24T21:39:31.091" v="290" actId="26606"/>
          <ac:spMkLst>
            <pc:docMk/>
            <pc:sldMk cId="1005863436" sldId="269"/>
            <ac:spMk id="31" creationId="{2A865FE3-5FC9-4049-87CF-30019C46C0F5}"/>
          </ac:spMkLst>
        </pc:spChg>
        <pc:spChg chg="add">
          <ac:chgData name="david dalsveen" userId="1bc9e0f3-63b8-43f3-87d9-c29a9f4159c1" providerId="ADAL" clId="{3FBBA80C-B1B7-7546-8D86-02B03FE5D4D4}" dt="2021-08-24T21:39:31.091" v="290" actId="26606"/>
          <ac:spMkLst>
            <pc:docMk/>
            <pc:sldMk cId="1005863436" sldId="269"/>
            <ac:spMk id="36" creationId="{385E1BDC-A9B0-4A87-82E3-F3187F69A802}"/>
          </ac:spMkLst>
        </pc:spChg>
        <pc:spChg chg="add">
          <ac:chgData name="david dalsveen" userId="1bc9e0f3-63b8-43f3-87d9-c29a9f4159c1" providerId="ADAL" clId="{3FBBA80C-B1B7-7546-8D86-02B03FE5D4D4}" dt="2021-08-24T21:39:31.091" v="290" actId="26606"/>
          <ac:spMkLst>
            <pc:docMk/>
            <pc:sldMk cId="1005863436" sldId="269"/>
            <ac:spMk id="38" creationId="{0990C621-3B8B-4820-8328-D47EF7CE823C}"/>
          </ac:spMkLst>
        </pc:spChg>
        <pc:spChg chg="add">
          <ac:chgData name="david dalsveen" userId="1bc9e0f3-63b8-43f3-87d9-c29a9f4159c1" providerId="ADAL" clId="{3FBBA80C-B1B7-7546-8D86-02B03FE5D4D4}" dt="2021-08-24T21:39:31.091" v="290" actId="26606"/>
          <ac:spMkLst>
            <pc:docMk/>
            <pc:sldMk cId="1005863436" sldId="269"/>
            <ac:spMk id="40" creationId="{C1A2385B-1D2A-4E17-84FA-6CB7F0AAE473}"/>
          </ac:spMkLst>
        </pc:spChg>
        <pc:spChg chg="add">
          <ac:chgData name="david dalsveen" userId="1bc9e0f3-63b8-43f3-87d9-c29a9f4159c1" providerId="ADAL" clId="{3FBBA80C-B1B7-7546-8D86-02B03FE5D4D4}" dt="2021-08-24T21:39:31.091" v="290" actId="26606"/>
          <ac:spMkLst>
            <pc:docMk/>
            <pc:sldMk cId="1005863436" sldId="269"/>
            <ac:spMk id="42" creationId="{5E791F2F-79DB-4CC0-9FA1-001E3E91E8B7}"/>
          </ac:spMkLst>
        </pc:spChg>
        <pc:picChg chg="del mod ord">
          <ac:chgData name="david dalsveen" userId="1bc9e0f3-63b8-43f3-87d9-c29a9f4159c1" providerId="ADAL" clId="{3FBBA80C-B1B7-7546-8D86-02B03FE5D4D4}" dt="2021-08-24T21:39:35.266" v="291" actId="21"/>
          <ac:picMkLst>
            <pc:docMk/>
            <pc:sldMk cId="1005863436" sldId="269"/>
            <ac:picMk id="3" creationId="{49977F4F-3452-8B42-A507-FEA8CABBB94C}"/>
          </ac:picMkLst>
        </pc:picChg>
        <pc:picChg chg="add mod">
          <ac:chgData name="david dalsveen" userId="1bc9e0f3-63b8-43f3-87d9-c29a9f4159c1" providerId="ADAL" clId="{3FBBA80C-B1B7-7546-8D86-02B03FE5D4D4}" dt="2021-08-24T21:41:20.036" v="435" actId="14100"/>
          <ac:picMkLst>
            <pc:docMk/>
            <pc:sldMk cId="1005863436" sldId="269"/>
            <ac:picMk id="4" creationId="{32EC4BEE-A5EC-804D-89F1-BD6D1AAC5BA3}"/>
          </ac:picMkLst>
        </pc:picChg>
      </pc:sldChg>
      <pc:sldChg chg="addSp delSp modSp mod">
        <pc:chgData name="david dalsveen" userId="1bc9e0f3-63b8-43f3-87d9-c29a9f4159c1" providerId="ADAL" clId="{3FBBA80C-B1B7-7546-8D86-02B03FE5D4D4}" dt="2021-08-24T21:44:54.049" v="735" actId="14100"/>
        <pc:sldMkLst>
          <pc:docMk/>
          <pc:sldMk cId="3073151578" sldId="270"/>
        </pc:sldMkLst>
        <pc:spChg chg="mod">
          <ac:chgData name="david dalsveen" userId="1bc9e0f3-63b8-43f3-87d9-c29a9f4159c1" providerId="ADAL" clId="{3FBBA80C-B1B7-7546-8D86-02B03FE5D4D4}" dt="2021-08-24T21:41:56.988" v="437"/>
          <ac:spMkLst>
            <pc:docMk/>
            <pc:sldMk cId="3073151578" sldId="270"/>
            <ac:spMk id="2" creationId="{FA2C910C-20A3-493C-AFCB-9366AF6F8D13}"/>
          </ac:spMkLst>
        </pc:spChg>
        <pc:spChg chg="mod">
          <ac:chgData name="david dalsveen" userId="1bc9e0f3-63b8-43f3-87d9-c29a9f4159c1" providerId="ADAL" clId="{3FBBA80C-B1B7-7546-8D86-02B03FE5D4D4}" dt="2021-08-24T21:44:10.886" v="732" actId="20577"/>
          <ac:spMkLst>
            <pc:docMk/>
            <pc:sldMk cId="3073151578" sldId="270"/>
            <ac:spMk id="15" creationId="{54497D69-439C-4E04-AB3B-CAA04057B828}"/>
          </ac:spMkLst>
        </pc:spChg>
        <pc:picChg chg="del">
          <ac:chgData name="david dalsveen" userId="1bc9e0f3-63b8-43f3-87d9-c29a9f4159c1" providerId="ADAL" clId="{3FBBA80C-B1B7-7546-8D86-02B03FE5D4D4}" dt="2021-08-24T21:42:07.110" v="438" actId="21"/>
          <ac:picMkLst>
            <pc:docMk/>
            <pc:sldMk cId="3073151578" sldId="270"/>
            <ac:picMk id="3" creationId="{FC401233-0C81-CF46-A3AD-6BF6E163669B}"/>
          </ac:picMkLst>
        </pc:picChg>
        <pc:picChg chg="add mod">
          <ac:chgData name="david dalsveen" userId="1bc9e0f3-63b8-43f3-87d9-c29a9f4159c1" providerId="ADAL" clId="{3FBBA80C-B1B7-7546-8D86-02B03FE5D4D4}" dt="2021-08-24T21:44:54.049" v="735" actId="14100"/>
          <ac:picMkLst>
            <pc:docMk/>
            <pc:sldMk cId="3073151578" sldId="270"/>
            <ac:picMk id="4" creationId="{D568D012-39D5-1649-A283-82569D879611}"/>
          </ac:picMkLst>
        </pc:picChg>
      </pc:sldChg>
    </pc:docChg>
  </pc:docChgLst>
  <pc:docChgLst>
    <pc:chgData name="david dalsveen" userId="1bc9e0f3-63b8-43f3-87d9-c29a9f4159c1" providerId="ADAL" clId="{604E160C-F4E3-4720-8730-5A9B22751577}"/>
    <pc:docChg chg="undo redo custSel modSld">
      <pc:chgData name="david dalsveen" userId="1bc9e0f3-63b8-43f3-87d9-c29a9f4159c1" providerId="ADAL" clId="{604E160C-F4E3-4720-8730-5A9B22751577}" dt="2021-02-21T17:08:50.074" v="63" actId="14100"/>
      <pc:docMkLst>
        <pc:docMk/>
      </pc:docMkLst>
      <pc:sldChg chg="addSp delSp modSp mod">
        <pc:chgData name="david dalsveen" userId="1bc9e0f3-63b8-43f3-87d9-c29a9f4159c1" providerId="ADAL" clId="{604E160C-F4E3-4720-8730-5A9B22751577}" dt="2021-02-21T16:58:37.393" v="6" actId="14100"/>
        <pc:sldMkLst>
          <pc:docMk/>
          <pc:sldMk cId="4063939883" sldId="256"/>
        </pc:sldMkLst>
        <pc:spChg chg="mod">
          <ac:chgData name="david dalsveen" userId="1bc9e0f3-63b8-43f3-87d9-c29a9f4159c1" providerId="ADAL" clId="{604E160C-F4E3-4720-8730-5A9B22751577}" dt="2021-02-21T16:55:50.933" v="2"/>
          <ac:spMkLst>
            <pc:docMk/>
            <pc:sldMk cId="4063939883" sldId="256"/>
            <ac:spMk id="2" creationId="{1C265080-7784-47AD-95CE-A9F66BD5AE31}"/>
          </ac:spMkLst>
        </pc:spChg>
        <pc:picChg chg="add mod">
          <ac:chgData name="david dalsveen" userId="1bc9e0f3-63b8-43f3-87d9-c29a9f4159c1" providerId="ADAL" clId="{604E160C-F4E3-4720-8730-5A9B22751577}" dt="2021-02-21T16:58:37.393" v="6" actId="14100"/>
          <ac:picMkLst>
            <pc:docMk/>
            <pc:sldMk cId="4063939883" sldId="256"/>
            <ac:picMk id="5" creationId="{5D68599B-81F3-4532-86C7-2EF12BC55772}"/>
          </ac:picMkLst>
        </pc:picChg>
        <pc:picChg chg="del">
          <ac:chgData name="david dalsveen" userId="1bc9e0f3-63b8-43f3-87d9-c29a9f4159c1" providerId="ADAL" clId="{604E160C-F4E3-4720-8730-5A9B22751577}" dt="2021-02-21T16:55:56.143" v="3" actId="21"/>
          <ac:picMkLst>
            <pc:docMk/>
            <pc:sldMk cId="4063939883" sldId="256"/>
            <ac:picMk id="7" creationId="{996BB33C-4F07-4DB3-8417-5C78C21036A7}"/>
          </ac:picMkLst>
        </pc:picChg>
      </pc:sldChg>
      <pc:sldChg chg="addSp delSp modSp mod setClrOvrMap">
        <pc:chgData name="david dalsveen" userId="1bc9e0f3-63b8-43f3-87d9-c29a9f4159c1" providerId="ADAL" clId="{604E160C-F4E3-4720-8730-5A9B22751577}" dt="2021-02-21T17:03:24.645" v="40" actId="14100"/>
        <pc:sldMkLst>
          <pc:docMk/>
          <pc:sldMk cId="1226514440" sldId="264"/>
        </pc:sldMkLst>
        <pc:spChg chg="mod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2" creationId="{FA2C910C-20A3-493C-AFCB-9366AF6F8D13}"/>
          </ac:spMkLst>
        </pc:spChg>
        <pc:spChg chg="mod ord">
          <ac:chgData name="david dalsveen" userId="1bc9e0f3-63b8-43f3-87d9-c29a9f4159c1" providerId="ADAL" clId="{604E160C-F4E3-4720-8730-5A9B22751577}" dt="2021-02-21T17:03:07.825" v="38" actId="27636"/>
          <ac:spMkLst>
            <pc:docMk/>
            <pc:sldMk cId="1226514440" sldId="264"/>
            <ac:spMk id="15" creationId="{54497D69-439C-4E04-AB3B-CAA04057B828}"/>
          </ac:spMkLst>
        </pc:spChg>
        <pc:spChg chg="add del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36" creationId="{9AA72BD9-2C5A-4EDC-931F-5AA08EACA0F3}"/>
          </ac:spMkLst>
        </pc:spChg>
        <pc:spChg chg="add del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38" creationId="{8A6DB0E6-E65F-4229-A5A0-2500203B6CC3}"/>
          </ac:spMkLst>
        </pc:spChg>
        <pc:spChg chg="add del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40" creationId="{55D4142C-5077-457F-A6AD-3FECFDB39685}"/>
          </ac:spMkLst>
        </pc:spChg>
        <pc:spChg chg="add del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42" creationId="{7A5F0580-5EE9-419F-96EE-B6529EF6E7D0}"/>
          </ac:spMkLst>
        </pc:spChg>
        <pc:spChg chg="add del">
          <ac:chgData name="david dalsveen" userId="1bc9e0f3-63b8-43f3-87d9-c29a9f4159c1" providerId="ADAL" clId="{604E160C-F4E3-4720-8730-5A9B22751577}" dt="2021-02-21T17:03:07.789" v="36" actId="26606"/>
          <ac:spMkLst>
            <pc:docMk/>
            <pc:sldMk cId="1226514440" sldId="264"/>
            <ac:spMk id="47" creationId="{8FC9BE17-9A7B-462D-AE50-3D8777387304}"/>
          </ac:spMkLst>
        </pc:spChg>
        <pc:spChg chg="add del">
          <ac:chgData name="david dalsveen" userId="1bc9e0f3-63b8-43f3-87d9-c29a9f4159c1" providerId="ADAL" clId="{604E160C-F4E3-4720-8730-5A9B22751577}" dt="2021-02-21T17:03:07.789" v="36" actId="26606"/>
          <ac:spMkLst>
            <pc:docMk/>
            <pc:sldMk cId="1226514440" sldId="264"/>
            <ac:spMk id="49" creationId="{3EBE8569-6AEC-4B8C-8D53-2DE337CDBA65}"/>
          </ac:spMkLst>
        </pc:spChg>
        <pc:spChg chg="add del">
          <ac:chgData name="david dalsveen" userId="1bc9e0f3-63b8-43f3-87d9-c29a9f4159c1" providerId="ADAL" clId="{604E160C-F4E3-4720-8730-5A9B22751577}" dt="2021-02-21T17:03:07.789" v="36" actId="26606"/>
          <ac:spMkLst>
            <pc:docMk/>
            <pc:sldMk cId="1226514440" sldId="264"/>
            <ac:spMk id="51" creationId="{55D4142C-5077-457F-A6AD-3FECFDB39685}"/>
          </ac:spMkLst>
        </pc:spChg>
        <pc:spChg chg="add del">
          <ac:chgData name="david dalsveen" userId="1bc9e0f3-63b8-43f3-87d9-c29a9f4159c1" providerId="ADAL" clId="{604E160C-F4E3-4720-8730-5A9B22751577}" dt="2021-02-21T17:03:07.789" v="36" actId="26606"/>
          <ac:spMkLst>
            <pc:docMk/>
            <pc:sldMk cId="1226514440" sldId="264"/>
            <ac:spMk id="53" creationId="{7A5F0580-5EE9-419F-96EE-B6529EF6E7D0}"/>
          </ac:spMkLst>
        </pc:spChg>
        <pc:spChg chg="add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55" creationId="{7A5F0580-5EE9-419F-96EE-B6529EF6E7D0}"/>
          </ac:spMkLst>
        </pc:spChg>
        <pc:spChg chg="add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56" creationId="{5C9B446A-6343-4E56-90BA-061E4DDF0FFB}"/>
          </ac:spMkLst>
        </pc:spChg>
        <pc:spChg chg="add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57" creationId="{3EC72A1B-03D3-499C-B4BF-AC68EEC22B10}"/>
          </ac:spMkLst>
        </pc:spChg>
        <pc:spChg chg="add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58" creationId="{216322C2-3CF0-4D33-BF90-3F384CF6D232}"/>
          </ac:spMkLst>
        </pc:spChg>
        <pc:spChg chg="add">
          <ac:chgData name="david dalsveen" userId="1bc9e0f3-63b8-43f3-87d9-c29a9f4159c1" providerId="ADAL" clId="{604E160C-F4E3-4720-8730-5A9B22751577}" dt="2021-02-21T17:03:07.812" v="37" actId="26606"/>
          <ac:spMkLst>
            <pc:docMk/>
            <pc:sldMk cId="1226514440" sldId="264"/>
            <ac:spMk id="59" creationId="{55D4142C-5077-457F-A6AD-3FECFDB39685}"/>
          </ac:spMkLst>
        </pc:spChg>
        <pc:picChg chg="del">
          <ac:chgData name="david dalsveen" userId="1bc9e0f3-63b8-43f3-87d9-c29a9f4159c1" providerId="ADAL" clId="{604E160C-F4E3-4720-8730-5A9B22751577}" dt="2021-02-21T16:58:49.369" v="7" actId="21"/>
          <ac:picMkLst>
            <pc:docMk/>
            <pc:sldMk cId="1226514440" sldId="264"/>
            <ac:picMk id="5" creationId="{29F03E29-DE7C-4C71-B448-B24F72E74506}"/>
          </ac:picMkLst>
        </pc:picChg>
        <pc:picChg chg="add mod ord">
          <ac:chgData name="david dalsveen" userId="1bc9e0f3-63b8-43f3-87d9-c29a9f4159c1" providerId="ADAL" clId="{604E160C-F4E3-4720-8730-5A9B22751577}" dt="2021-02-21T17:03:24.645" v="40" actId="14100"/>
          <ac:picMkLst>
            <pc:docMk/>
            <pc:sldMk cId="1226514440" sldId="264"/>
            <ac:picMk id="6" creationId="{54B1318C-A955-464C-8D70-5FAC4BA47A19}"/>
          </ac:picMkLst>
        </pc:picChg>
      </pc:sldChg>
      <pc:sldChg chg="addSp delSp modSp mod">
        <pc:chgData name="david dalsveen" userId="1bc9e0f3-63b8-43f3-87d9-c29a9f4159c1" providerId="ADAL" clId="{604E160C-F4E3-4720-8730-5A9B22751577}" dt="2021-02-21T17:04:46.738" v="47" actId="14100"/>
        <pc:sldMkLst>
          <pc:docMk/>
          <pc:sldMk cId="1499107813" sldId="265"/>
        </pc:sldMkLst>
        <pc:picChg chg="del">
          <ac:chgData name="david dalsveen" userId="1bc9e0f3-63b8-43f3-87d9-c29a9f4159c1" providerId="ADAL" clId="{604E160C-F4E3-4720-8730-5A9B22751577}" dt="2021-02-21T17:04:35.541" v="44" actId="21"/>
          <ac:picMkLst>
            <pc:docMk/>
            <pc:sldMk cId="1499107813" sldId="265"/>
            <ac:picMk id="5" creationId="{02C54354-DD1F-4ABE-A835-978FF64A2C7C}"/>
          </ac:picMkLst>
        </pc:picChg>
        <pc:picChg chg="add mod">
          <ac:chgData name="david dalsveen" userId="1bc9e0f3-63b8-43f3-87d9-c29a9f4159c1" providerId="ADAL" clId="{604E160C-F4E3-4720-8730-5A9B22751577}" dt="2021-02-21T17:04:46.738" v="47" actId="14100"/>
          <ac:picMkLst>
            <pc:docMk/>
            <pc:sldMk cId="1499107813" sldId="265"/>
            <ac:picMk id="6" creationId="{DFB3095B-99AE-4B1D-AD3F-A53C0D5A5EA3}"/>
          </ac:picMkLst>
        </pc:picChg>
      </pc:sldChg>
      <pc:sldChg chg="addSp delSp modSp mod">
        <pc:chgData name="david dalsveen" userId="1bc9e0f3-63b8-43f3-87d9-c29a9f4159c1" providerId="ADAL" clId="{604E160C-F4E3-4720-8730-5A9B22751577}" dt="2021-02-21T17:05:58.144" v="54" actId="14100"/>
        <pc:sldMkLst>
          <pc:docMk/>
          <pc:sldMk cId="3051798843" sldId="266"/>
        </pc:sldMkLst>
        <pc:picChg chg="del">
          <ac:chgData name="david dalsveen" userId="1bc9e0f3-63b8-43f3-87d9-c29a9f4159c1" providerId="ADAL" clId="{604E160C-F4E3-4720-8730-5A9B22751577}" dt="2021-02-21T17:04:57.672" v="48" actId="21"/>
          <ac:picMkLst>
            <pc:docMk/>
            <pc:sldMk cId="3051798843" sldId="266"/>
            <ac:picMk id="5" creationId="{AD3DF4D5-73BC-47E7-A122-E3D295ECA3EF}"/>
          </ac:picMkLst>
        </pc:picChg>
        <pc:picChg chg="add del">
          <ac:chgData name="david dalsveen" userId="1bc9e0f3-63b8-43f3-87d9-c29a9f4159c1" providerId="ADAL" clId="{604E160C-F4E3-4720-8730-5A9B22751577}" dt="2021-02-21T17:04:28.348" v="42" actId="22"/>
          <ac:picMkLst>
            <pc:docMk/>
            <pc:sldMk cId="3051798843" sldId="266"/>
            <ac:picMk id="6" creationId="{6BBCE0BC-1DB7-4EE3-920B-5799C51763E2}"/>
          </ac:picMkLst>
        </pc:picChg>
        <pc:picChg chg="add mod">
          <ac:chgData name="david dalsveen" userId="1bc9e0f3-63b8-43f3-87d9-c29a9f4159c1" providerId="ADAL" clId="{604E160C-F4E3-4720-8730-5A9B22751577}" dt="2021-02-21T17:05:58.144" v="54" actId="14100"/>
          <ac:picMkLst>
            <pc:docMk/>
            <pc:sldMk cId="3051798843" sldId="266"/>
            <ac:picMk id="8" creationId="{32C38DD1-D7EE-4174-8873-BE71871ABA0C}"/>
          </ac:picMkLst>
        </pc:picChg>
      </pc:sldChg>
      <pc:sldChg chg="addSp delSp modSp mod">
        <pc:chgData name="david dalsveen" userId="1bc9e0f3-63b8-43f3-87d9-c29a9f4159c1" providerId="ADAL" clId="{604E160C-F4E3-4720-8730-5A9B22751577}" dt="2021-02-21T17:07:08.036" v="57" actId="14100"/>
        <pc:sldMkLst>
          <pc:docMk/>
          <pc:sldMk cId="1354350229" sldId="267"/>
        </pc:sldMkLst>
        <pc:picChg chg="add mod">
          <ac:chgData name="david dalsveen" userId="1bc9e0f3-63b8-43f3-87d9-c29a9f4159c1" providerId="ADAL" clId="{604E160C-F4E3-4720-8730-5A9B22751577}" dt="2021-02-21T17:07:08.036" v="57" actId="14100"/>
          <ac:picMkLst>
            <pc:docMk/>
            <pc:sldMk cId="1354350229" sldId="267"/>
            <ac:picMk id="5" creationId="{4DEB50F2-3F09-4FBD-ACBC-85F30C718952}"/>
          </ac:picMkLst>
        </pc:picChg>
        <pc:picChg chg="del">
          <ac:chgData name="david dalsveen" userId="1bc9e0f3-63b8-43f3-87d9-c29a9f4159c1" providerId="ADAL" clId="{604E160C-F4E3-4720-8730-5A9B22751577}" dt="2021-02-21T17:05:00.740" v="49" actId="21"/>
          <ac:picMkLst>
            <pc:docMk/>
            <pc:sldMk cId="1354350229" sldId="267"/>
            <ac:picMk id="6" creationId="{36CF6F53-B504-4BE3-A34B-A7640CB837CA}"/>
          </ac:picMkLst>
        </pc:picChg>
      </pc:sldChg>
      <pc:sldChg chg="addSp delSp modSp mod">
        <pc:chgData name="david dalsveen" userId="1bc9e0f3-63b8-43f3-87d9-c29a9f4159c1" providerId="ADAL" clId="{604E160C-F4E3-4720-8730-5A9B22751577}" dt="2021-02-21T17:08:50.074" v="63" actId="14100"/>
        <pc:sldMkLst>
          <pc:docMk/>
          <pc:sldMk cId="2380276421" sldId="268"/>
        </pc:sldMkLst>
        <pc:picChg chg="add mod">
          <ac:chgData name="david dalsveen" userId="1bc9e0f3-63b8-43f3-87d9-c29a9f4159c1" providerId="ADAL" clId="{604E160C-F4E3-4720-8730-5A9B22751577}" dt="2021-02-21T17:08:50.074" v="63" actId="14100"/>
          <ac:picMkLst>
            <pc:docMk/>
            <pc:sldMk cId="2380276421" sldId="268"/>
            <ac:picMk id="5" creationId="{1117E3B7-84E0-43A1-8223-E64AAD916894}"/>
          </ac:picMkLst>
        </pc:picChg>
        <pc:picChg chg="del">
          <ac:chgData name="david dalsveen" userId="1bc9e0f3-63b8-43f3-87d9-c29a9f4159c1" providerId="ADAL" clId="{604E160C-F4E3-4720-8730-5A9B22751577}" dt="2021-02-21T17:05:04.372" v="50" actId="21"/>
          <ac:picMkLst>
            <pc:docMk/>
            <pc:sldMk cId="2380276421" sldId="268"/>
            <ac:picMk id="6" creationId="{65CBAC23-0DA8-437E-89E9-1FE5D217251B}"/>
          </ac:picMkLst>
        </pc:picChg>
      </pc:sldChg>
    </pc:docChg>
  </pc:docChgLst>
  <pc:docChgLst>
    <pc:chgData name="dave Dalsveen" userId="039815d45609d4df" providerId="LiveId" clId="{5433E2EE-E530-4652-8FE3-8F4CCFCBFE52}"/>
    <pc:docChg chg="undo custSel modSld">
      <pc:chgData name="dave Dalsveen" userId="039815d45609d4df" providerId="LiveId" clId="{5433E2EE-E530-4652-8FE3-8F4CCFCBFE52}" dt="2020-06-16T03:37:07.204" v="1387" actId="14100"/>
      <pc:docMkLst>
        <pc:docMk/>
      </pc:docMkLst>
      <pc:sldChg chg="modSp mod">
        <pc:chgData name="dave Dalsveen" userId="039815d45609d4df" providerId="LiveId" clId="{5433E2EE-E530-4652-8FE3-8F4CCFCBFE52}" dt="2020-06-15T23:34:37.646" v="11" actId="20577"/>
        <pc:sldMkLst>
          <pc:docMk/>
          <pc:sldMk cId="4063939883" sldId="256"/>
        </pc:sldMkLst>
        <pc:spChg chg="mod">
          <ac:chgData name="dave Dalsveen" userId="039815d45609d4df" providerId="LiveId" clId="{5433E2EE-E530-4652-8FE3-8F4CCFCBFE52}" dt="2020-06-15T23:34:37.646" v="11" actId="20577"/>
          <ac:spMkLst>
            <pc:docMk/>
            <pc:sldMk cId="4063939883" sldId="256"/>
            <ac:spMk id="2" creationId="{1C265080-7784-47AD-95CE-A9F66BD5AE31}"/>
          </ac:spMkLst>
        </pc:spChg>
      </pc:sldChg>
      <pc:sldChg chg="modSp mod">
        <pc:chgData name="dave Dalsveen" userId="039815d45609d4df" providerId="LiveId" clId="{5433E2EE-E530-4652-8FE3-8F4CCFCBFE52}" dt="2020-06-15T23:40:32.670" v="336" actId="20577"/>
        <pc:sldMkLst>
          <pc:docMk/>
          <pc:sldMk cId="3647716643" sldId="258"/>
        </pc:sldMkLst>
        <pc:spChg chg="mod">
          <ac:chgData name="dave Dalsveen" userId="039815d45609d4df" providerId="LiveId" clId="{5433E2EE-E530-4652-8FE3-8F4CCFCBFE52}" dt="2020-06-15T23:34:57.857" v="22" actId="20577"/>
          <ac:spMkLst>
            <pc:docMk/>
            <pc:sldMk cId="3647716643" sldId="258"/>
            <ac:spMk id="2" creationId="{FA2C910C-20A3-493C-AFCB-9366AF6F8D13}"/>
          </ac:spMkLst>
        </pc:spChg>
        <pc:spChg chg="mod">
          <ac:chgData name="dave Dalsveen" userId="039815d45609d4df" providerId="LiveId" clId="{5433E2EE-E530-4652-8FE3-8F4CCFCBFE52}" dt="2020-06-15T23:40:32.670" v="336" actId="20577"/>
          <ac:spMkLst>
            <pc:docMk/>
            <pc:sldMk cId="3647716643" sldId="258"/>
            <ac:spMk id="15" creationId="{54497D69-439C-4E04-AB3B-CAA04057B828}"/>
          </ac:spMkLst>
        </pc:spChg>
      </pc:sldChg>
      <pc:sldChg chg="addSp delSp modSp mod">
        <pc:chgData name="dave Dalsveen" userId="039815d45609d4df" providerId="LiveId" clId="{5433E2EE-E530-4652-8FE3-8F4CCFCBFE52}" dt="2020-06-16T03:24:45.640" v="889" actId="20577"/>
        <pc:sldMkLst>
          <pc:docMk/>
          <pc:sldMk cId="1226514440" sldId="264"/>
        </pc:sldMkLst>
        <pc:spChg chg="mod">
          <ac:chgData name="dave Dalsveen" userId="039815d45609d4df" providerId="LiveId" clId="{5433E2EE-E530-4652-8FE3-8F4CCFCBFE52}" dt="2020-06-16T01:15:45.167" v="368" actId="27636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e Dalsveen" userId="039815d45609d4df" providerId="LiveId" clId="{5433E2EE-E530-4652-8FE3-8F4CCFCBFE52}" dt="2020-06-16T03:24:45.640" v="889" actId="20577"/>
          <ac:spMkLst>
            <pc:docMk/>
            <pc:sldMk cId="1226514440" sldId="264"/>
            <ac:spMk id="15" creationId="{54497D69-439C-4E04-AB3B-CAA04057B828}"/>
          </ac:spMkLst>
        </pc:spChg>
        <pc:picChg chg="add mod">
          <ac:chgData name="dave Dalsveen" userId="039815d45609d4df" providerId="LiveId" clId="{5433E2EE-E530-4652-8FE3-8F4CCFCBFE52}" dt="2020-06-16T01:18:25.149" v="514" actId="14100"/>
          <ac:picMkLst>
            <pc:docMk/>
            <pc:sldMk cId="1226514440" sldId="264"/>
            <ac:picMk id="4" creationId="{12322887-C189-45B4-8FF6-7F0E256C9C55}"/>
          </ac:picMkLst>
        </pc:picChg>
        <pc:picChg chg="del">
          <ac:chgData name="dave Dalsveen" userId="039815d45609d4df" providerId="LiveId" clId="{5433E2EE-E530-4652-8FE3-8F4CCFCBFE52}" dt="2020-06-16T01:18:02.596" v="510" actId="21"/>
          <ac:picMkLst>
            <pc:docMk/>
            <pc:sldMk cId="1226514440" sldId="264"/>
            <ac:picMk id="5" creationId="{1987B614-9844-4240-9E27-769F8C6A4A2C}"/>
          </ac:picMkLst>
        </pc:picChg>
      </pc:sldChg>
      <pc:sldChg chg="addSp delSp modSp mod">
        <pc:chgData name="dave Dalsveen" userId="039815d45609d4df" providerId="LiveId" clId="{5433E2EE-E530-4652-8FE3-8F4CCFCBFE52}" dt="2020-06-16T03:23:54.827" v="839" actId="20577"/>
        <pc:sldMkLst>
          <pc:docMk/>
          <pc:sldMk cId="1499107813" sldId="265"/>
        </pc:sldMkLst>
        <pc:spChg chg="mod">
          <ac:chgData name="dave Dalsveen" userId="039815d45609d4df" providerId="LiveId" clId="{5433E2EE-E530-4652-8FE3-8F4CCFCBFE52}" dt="2020-06-16T03:09:33.430" v="530" actId="20577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e Dalsveen" userId="039815d45609d4df" providerId="LiveId" clId="{5433E2EE-E530-4652-8FE3-8F4CCFCBFE52}" dt="2020-06-16T03:23:54.827" v="839" actId="20577"/>
          <ac:spMkLst>
            <pc:docMk/>
            <pc:sldMk cId="1499107813" sldId="265"/>
            <ac:spMk id="15" creationId="{54497D69-439C-4E04-AB3B-CAA04057B828}"/>
          </ac:spMkLst>
        </pc:spChg>
        <pc:picChg chg="add del mod">
          <ac:chgData name="dave Dalsveen" userId="039815d45609d4df" providerId="LiveId" clId="{5433E2EE-E530-4652-8FE3-8F4CCFCBFE52}" dt="2020-06-16T03:13:28.204" v="597" actId="21"/>
          <ac:picMkLst>
            <pc:docMk/>
            <pc:sldMk cId="1499107813" sldId="265"/>
            <ac:picMk id="4" creationId="{9BF31F29-D033-4499-8D32-016814E4D37C}"/>
          </ac:picMkLst>
        </pc:picChg>
        <pc:picChg chg="del">
          <ac:chgData name="dave Dalsveen" userId="039815d45609d4df" providerId="LiveId" clId="{5433E2EE-E530-4652-8FE3-8F4CCFCBFE52}" dt="2020-06-16T03:11:47.107" v="592" actId="21"/>
          <ac:picMkLst>
            <pc:docMk/>
            <pc:sldMk cId="1499107813" sldId="265"/>
            <ac:picMk id="5" creationId="{0E1F6915-ECA6-4096-AB24-7281642C4AE4}"/>
          </ac:picMkLst>
        </pc:picChg>
        <pc:picChg chg="add mod">
          <ac:chgData name="dave Dalsveen" userId="039815d45609d4df" providerId="LiveId" clId="{5433E2EE-E530-4652-8FE3-8F4CCFCBFE52}" dt="2020-06-16T03:13:54.642" v="601" actId="14100"/>
          <ac:picMkLst>
            <pc:docMk/>
            <pc:sldMk cId="1499107813" sldId="265"/>
            <ac:picMk id="6" creationId="{043BC9FC-31C7-4390-82E2-8F5145114E82}"/>
          </ac:picMkLst>
        </pc:picChg>
      </pc:sldChg>
      <pc:sldChg chg="addSp delSp modSp mod">
        <pc:chgData name="dave Dalsveen" userId="039815d45609d4df" providerId="LiveId" clId="{5433E2EE-E530-4652-8FE3-8F4CCFCBFE52}" dt="2020-06-16T03:30:14.135" v="1154" actId="14100"/>
        <pc:sldMkLst>
          <pc:docMk/>
          <pc:sldMk cId="3051798843" sldId="266"/>
        </pc:sldMkLst>
        <pc:spChg chg="mod">
          <ac:chgData name="dave Dalsveen" userId="039815d45609d4df" providerId="LiveId" clId="{5433E2EE-E530-4652-8FE3-8F4CCFCBFE52}" dt="2020-06-16T03:25:33.238" v="895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e Dalsveen" userId="039815d45609d4df" providerId="LiveId" clId="{5433E2EE-E530-4652-8FE3-8F4CCFCBFE52}" dt="2020-06-16T03:28:15.593" v="1149" actId="20577"/>
          <ac:spMkLst>
            <pc:docMk/>
            <pc:sldMk cId="3051798843" sldId="266"/>
            <ac:spMk id="15" creationId="{54497D69-439C-4E04-AB3B-CAA04057B828}"/>
          </ac:spMkLst>
        </pc:spChg>
        <pc:picChg chg="del">
          <ac:chgData name="dave Dalsveen" userId="039815d45609d4df" providerId="LiveId" clId="{5433E2EE-E530-4652-8FE3-8F4CCFCBFE52}" dt="2020-06-16T03:25:06.202" v="890" actId="21"/>
          <ac:picMkLst>
            <pc:docMk/>
            <pc:sldMk cId="3051798843" sldId="266"/>
            <ac:picMk id="4" creationId="{E02F04C0-5B82-4199-9026-17877F0B16AC}"/>
          </ac:picMkLst>
        </pc:picChg>
        <pc:picChg chg="add mod">
          <ac:chgData name="dave Dalsveen" userId="039815d45609d4df" providerId="LiveId" clId="{5433E2EE-E530-4652-8FE3-8F4CCFCBFE52}" dt="2020-06-16T03:30:14.135" v="1154" actId="14100"/>
          <ac:picMkLst>
            <pc:docMk/>
            <pc:sldMk cId="3051798843" sldId="266"/>
            <ac:picMk id="5" creationId="{08A35325-0F6D-45F8-9D9A-254559A22166}"/>
          </ac:picMkLst>
        </pc:picChg>
      </pc:sldChg>
      <pc:sldChg chg="addSp delSp modSp mod">
        <pc:chgData name="dave Dalsveen" userId="039815d45609d4df" providerId="LiveId" clId="{5433E2EE-E530-4652-8FE3-8F4CCFCBFE52}" dt="2020-06-16T03:37:07.204" v="1387" actId="14100"/>
        <pc:sldMkLst>
          <pc:docMk/>
          <pc:sldMk cId="1354350229" sldId="267"/>
        </pc:sldMkLst>
        <pc:spChg chg="mod">
          <ac:chgData name="dave Dalsveen" userId="039815d45609d4df" providerId="LiveId" clId="{5433E2EE-E530-4652-8FE3-8F4CCFCBFE52}" dt="2020-06-16T03:30:31.951" v="1156" actId="27636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e Dalsveen" userId="039815d45609d4df" providerId="LiveId" clId="{5433E2EE-E530-4652-8FE3-8F4CCFCBFE52}" dt="2020-06-16T03:32:43.005" v="1375" actId="20577"/>
          <ac:spMkLst>
            <pc:docMk/>
            <pc:sldMk cId="1354350229" sldId="267"/>
            <ac:spMk id="15" creationId="{54497D69-439C-4E04-AB3B-CAA04057B828}"/>
          </ac:spMkLst>
        </pc:spChg>
        <pc:picChg chg="add del mod">
          <ac:chgData name="dave Dalsveen" userId="039815d45609d4df" providerId="LiveId" clId="{5433E2EE-E530-4652-8FE3-8F4CCFCBFE52}" dt="2020-06-16T03:36:51.696" v="1383" actId="21"/>
          <ac:picMkLst>
            <pc:docMk/>
            <pc:sldMk cId="1354350229" sldId="267"/>
            <ac:picMk id="4" creationId="{96DDF6B5-1CC2-46E2-AFCC-EC52F23E73BA}"/>
          </ac:picMkLst>
        </pc:picChg>
        <pc:picChg chg="del">
          <ac:chgData name="dave Dalsveen" userId="039815d45609d4df" providerId="LiveId" clId="{5433E2EE-E530-4652-8FE3-8F4CCFCBFE52}" dt="2020-06-16T03:34:54.254" v="1377" actId="21"/>
          <ac:picMkLst>
            <pc:docMk/>
            <pc:sldMk cId="1354350229" sldId="267"/>
            <ac:picMk id="5" creationId="{34CC3094-73FC-4528-9352-99C4270EA887}"/>
          </ac:picMkLst>
        </pc:picChg>
        <pc:picChg chg="add mod">
          <ac:chgData name="dave Dalsveen" userId="039815d45609d4df" providerId="LiveId" clId="{5433E2EE-E530-4652-8FE3-8F4CCFCBFE52}" dt="2020-06-16T03:37:07.204" v="1387" actId="14100"/>
          <ac:picMkLst>
            <pc:docMk/>
            <pc:sldMk cId="1354350229" sldId="267"/>
            <ac:picMk id="6" creationId="{EBB22D74-5852-4AD7-9CF0-FD44F0A5AEF9}"/>
          </ac:picMkLst>
        </pc:picChg>
      </pc:sldChg>
    </pc:docChg>
  </pc:docChgLst>
  <pc:docChgLst>
    <pc:chgData name="david dalsveen" userId="1bc9e0f3-63b8-43f3-87d9-c29a9f4159c1" providerId="ADAL" clId="{CBB8F9C9-7A74-7345-927D-E6CD97D1BE9A}"/>
    <pc:docChg chg="undo custSel modSld">
      <pc:chgData name="david dalsveen" userId="1bc9e0f3-63b8-43f3-87d9-c29a9f4159c1" providerId="ADAL" clId="{CBB8F9C9-7A74-7345-927D-E6CD97D1BE9A}" dt="2021-05-12T00:44:37.430" v="1410" actId="14100"/>
      <pc:docMkLst>
        <pc:docMk/>
      </pc:docMkLst>
      <pc:sldChg chg="addSp delSp modSp mod">
        <pc:chgData name="david dalsveen" userId="1bc9e0f3-63b8-43f3-87d9-c29a9f4159c1" providerId="ADAL" clId="{CBB8F9C9-7A74-7345-927D-E6CD97D1BE9A}" dt="2021-05-12T00:05:17.173" v="1403" actId="21"/>
        <pc:sldMkLst>
          <pc:docMk/>
          <pc:sldMk cId="4063939883" sldId="256"/>
        </pc:sldMkLst>
        <pc:spChg chg="mod">
          <ac:chgData name="david dalsveen" userId="1bc9e0f3-63b8-43f3-87d9-c29a9f4159c1" providerId="ADAL" clId="{CBB8F9C9-7A74-7345-927D-E6CD97D1BE9A}" dt="2021-05-11T23:24:16.380" v="11"/>
          <ac:spMkLst>
            <pc:docMk/>
            <pc:sldMk cId="4063939883" sldId="256"/>
            <ac:spMk id="2" creationId="{1C265080-7784-47AD-95CE-A9F66BD5AE31}"/>
          </ac:spMkLst>
        </pc:spChg>
        <pc:spChg chg="add del mod">
          <ac:chgData name="david dalsveen" userId="1bc9e0f3-63b8-43f3-87d9-c29a9f4159c1" providerId="ADAL" clId="{CBB8F9C9-7A74-7345-927D-E6CD97D1BE9A}" dt="2021-05-11T23:22:36.601" v="7"/>
          <ac:spMkLst>
            <pc:docMk/>
            <pc:sldMk cId="4063939883" sldId="256"/>
            <ac:spMk id="4" creationId="{FB68BDD9-397E-894E-B6A3-F84D27EA7EB4}"/>
          </ac:spMkLst>
        </pc:spChg>
        <pc:picChg chg="del">
          <ac:chgData name="david dalsveen" userId="1bc9e0f3-63b8-43f3-87d9-c29a9f4159c1" providerId="ADAL" clId="{CBB8F9C9-7A74-7345-927D-E6CD97D1BE9A}" dt="2021-05-11T23:22:17.908" v="3" actId="21"/>
          <ac:picMkLst>
            <pc:docMk/>
            <pc:sldMk cId="4063939883" sldId="256"/>
            <ac:picMk id="5" creationId="{517CD693-213C-4247-9514-C53B266DD926}"/>
          </ac:picMkLst>
        </pc:picChg>
        <pc:picChg chg="add del">
          <ac:chgData name="david dalsveen" userId="1bc9e0f3-63b8-43f3-87d9-c29a9f4159c1" providerId="ADAL" clId="{CBB8F9C9-7A74-7345-927D-E6CD97D1BE9A}" dt="2021-05-12T00:05:17.173" v="1403" actId="21"/>
          <ac:picMkLst>
            <pc:docMk/>
            <pc:sldMk cId="4063939883" sldId="256"/>
            <ac:picMk id="7" creationId="{2E2DDFE5-5C18-094A-AD05-CABE85651BD1}"/>
          </ac:picMkLst>
        </pc:picChg>
        <pc:picChg chg="add mod">
          <ac:chgData name="david dalsveen" userId="1bc9e0f3-63b8-43f3-87d9-c29a9f4159c1" providerId="ADAL" clId="{CBB8F9C9-7A74-7345-927D-E6CD97D1BE9A}" dt="2021-05-11T23:22:22.375" v="4" actId="1076"/>
          <ac:picMkLst>
            <pc:docMk/>
            <pc:sldMk cId="4063939883" sldId="256"/>
            <ac:picMk id="10" creationId="{10555DF1-FC6C-D243-B6E6-1428A4148040}"/>
          </ac:picMkLst>
        </pc:picChg>
        <pc:picChg chg="add mod">
          <ac:chgData name="david dalsveen" userId="1bc9e0f3-63b8-43f3-87d9-c29a9f4159c1" providerId="ADAL" clId="{CBB8F9C9-7A74-7345-927D-E6CD97D1BE9A}" dt="2021-05-11T23:22:59.736" v="10" actId="1076"/>
          <ac:picMkLst>
            <pc:docMk/>
            <pc:sldMk cId="4063939883" sldId="256"/>
            <ac:picMk id="12" creationId="{606A933D-E670-DF4B-A0BA-54B26D4F75DE}"/>
          </ac:picMkLst>
        </pc:picChg>
      </pc:sldChg>
      <pc:sldChg chg="addSp delSp modSp mod">
        <pc:chgData name="david dalsveen" userId="1bc9e0f3-63b8-43f3-87d9-c29a9f4159c1" providerId="ADAL" clId="{CBB8F9C9-7A74-7345-927D-E6CD97D1BE9A}" dt="2021-05-11T23:33:23.119" v="165" actId="14100"/>
        <pc:sldMkLst>
          <pc:docMk/>
          <pc:sldMk cId="1226514440" sldId="264"/>
        </pc:sldMkLst>
        <pc:spChg chg="mod">
          <ac:chgData name="david dalsveen" userId="1bc9e0f3-63b8-43f3-87d9-c29a9f4159c1" providerId="ADAL" clId="{CBB8F9C9-7A74-7345-927D-E6CD97D1BE9A}" dt="2021-05-11T23:29:38.180" v="58" actId="20577"/>
          <ac:spMkLst>
            <pc:docMk/>
            <pc:sldMk cId="1226514440" sldId="264"/>
            <ac:spMk id="2" creationId="{FA2C910C-20A3-493C-AFCB-9366AF6F8D13}"/>
          </ac:spMkLst>
        </pc:spChg>
        <pc:spChg chg="add del mod">
          <ac:chgData name="david dalsveen" userId="1bc9e0f3-63b8-43f3-87d9-c29a9f4159c1" providerId="ADAL" clId="{CBB8F9C9-7A74-7345-927D-E6CD97D1BE9A}" dt="2021-05-11T23:31:23.050" v="158"/>
          <ac:spMkLst>
            <pc:docMk/>
            <pc:sldMk cId="1226514440" sldId="264"/>
            <ac:spMk id="5" creationId="{43EE4E46-C4BA-9442-A3FE-8B3DE4672B4F}"/>
          </ac:spMkLst>
        </pc:spChg>
        <pc:spChg chg="mod">
          <ac:chgData name="david dalsveen" userId="1bc9e0f3-63b8-43f3-87d9-c29a9f4159c1" providerId="ADAL" clId="{CBB8F9C9-7A74-7345-927D-E6CD97D1BE9A}" dt="2021-05-11T23:30:34.527" v="156" actId="20577"/>
          <ac:spMkLst>
            <pc:docMk/>
            <pc:sldMk cId="1226514440" sldId="264"/>
            <ac:spMk id="15" creationId="{54497D69-439C-4E04-AB3B-CAA04057B828}"/>
          </ac:spMkLst>
        </pc:spChg>
        <pc:picChg chg="del">
          <ac:chgData name="david dalsveen" userId="1bc9e0f3-63b8-43f3-87d9-c29a9f4159c1" providerId="ADAL" clId="{CBB8F9C9-7A74-7345-927D-E6CD97D1BE9A}" dt="2021-05-11T23:31:30.693" v="159" actId="21"/>
          <ac:picMkLst>
            <pc:docMk/>
            <pc:sldMk cId="1226514440" sldId="264"/>
            <ac:picMk id="4" creationId="{A894D7C2-FCC2-EA4C-ACE8-35C79ACB2AA7}"/>
          </ac:picMkLst>
        </pc:picChg>
        <pc:picChg chg="add mod">
          <ac:chgData name="david dalsveen" userId="1bc9e0f3-63b8-43f3-87d9-c29a9f4159c1" providerId="ADAL" clId="{CBB8F9C9-7A74-7345-927D-E6CD97D1BE9A}" dt="2021-05-11T23:33:23.119" v="165" actId="14100"/>
          <ac:picMkLst>
            <pc:docMk/>
            <pc:sldMk cId="1226514440" sldId="264"/>
            <ac:picMk id="6" creationId="{588B1274-7684-4C4D-8E0E-E77EC9B55CD1}"/>
          </ac:picMkLst>
        </pc:picChg>
        <pc:picChg chg="add del mod">
          <ac:chgData name="david dalsveen" userId="1bc9e0f3-63b8-43f3-87d9-c29a9f4159c1" providerId="ADAL" clId="{CBB8F9C9-7A74-7345-927D-E6CD97D1BE9A}" dt="2021-05-11T23:32:20.841" v="161" actId="21"/>
          <ac:picMkLst>
            <pc:docMk/>
            <pc:sldMk cId="1226514440" sldId="264"/>
            <ac:picMk id="12" creationId="{088AA39C-0399-3B41-B6E1-6952500013D3}"/>
          </ac:picMkLst>
        </pc:picChg>
      </pc:sldChg>
      <pc:sldChg chg="addSp delSp modSp mod">
        <pc:chgData name="david dalsveen" userId="1bc9e0f3-63b8-43f3-87d9-c29a9f4159c1" providerId="ADAL" clId="{CBB8F9C9-7A74-7345-927D-E6CD97D1BE9A}" dt="2021-05-11T23:39:31.810" v="447" actId="20577"/>
        <pc:sldMkLst>
          <pc:docMk/>
          <pc:sldMk cId="1499107813" sldId="265"/>
        </pc:sldMkLst>
        <pc:spChg chg="mod">
          <ac:chgData name="david dalsveen" userId="1bc9e0f3-63b8-43f3-87d9-c29a9f4159c1" providerId="ADAL" clId="{CBB8F9C9-7A74-7345-927D-E6CD97D1BE9A}" dt="2021-05-11T23:39:31.810" v="447" actId="20577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CBB8F9C9-7A74-7345-927D-E6CD97D1BE9A}" dt="2021-05-11T23:37:06.418" v="439" actId="20577"/>
          <ac:spMkLst>
            <pc:docMk/>
            <pc:sldMk cId="1499107813" sldId="265"/>
            <ac:spMk id="15" creationId="{54497D69-439C-4E04-AB3B-CAA04057B828}"/>
          </ac:spMkLst>
        </pc:spChg>
        <pc:picChg chg="del">
          <ac:chgData name="david dalsveen" userId="1bc9e0f3-63b8-43f3-87d9-c29a9f4159c1" providerId="ADAL" clId="{CBB8F9C9-7A74-7345-927D-E6CD97D1BE9A}" dt="2021-05-11T23:37:15.924" v="440" actId="21"/>
          <ac:picMkLst>
            <pc:docMk/>
            <pc:sldMk cId="1499107813" sldId="265"/>
            <ac:picMk id="4" creationId="{2194DD9C-28CB-0243-AD79-CA417DA654F9}"/>
          </ac:picMkLst>
        </pc:picChg>
        <pc:picChg chg="add mod">
          <ac:chgData name="david dalsveen" userId="1bc9e0f3-63b8-43f3-87d9-c29a9f4159c1" providerId="ADAL" clId="{CBB8F9C9-7A74-7345-927D-E6CD97D1BE9A}" dt="2021-05-11T23:39:13.273" v="445" actId="14100"/>
          <ac:picMkLst>
            <pc:docMk/>
            <pc:sldMk cId="1499107813" sldId="265"/>
            <ac:picMk id="5" creationId="{BA64D921-9606-BD41-ABC5-95FFB61BBFD4}"/>
          </ac:picMkLst>
        </pc:picChg>
        <pc:picChg chg="add del mod">
          <ac:chgData name="david dalsveen" userId="1bc9e0f3-63b8-43f3-87d9-c29a9f4159c1" providerId="ADAL" clId="{CBB8F9C9-7A74-7345-927D-E6CD97D1BE9A}" dt="2021-05-11T23:39:08.761" v="443" actId="21"/>
          <ac:picMkLst>
            <pc:docMk/>
            <pc:sldMk cId="1499107813" sldId="265"/>
            <ac:picMk id="10" creationId="{8319D295-773A-CC4A-9856-AF2A20F36F62}"/>
          </ac:picMkLst>
        </pc:picChg>
      </pc:sldChg>
      <pc:sldChg chg="addSp delSp modSp mod">
        <pc:chgData name="david dalsveen" userId="1bc9e0f3-63b8-43f3-87d9-c29a9f4159c1" providerId="ADAL" clId="{CBB8F9C9-7A74-7345-927D-E6CD97D1BE9A}" dt="2021-05-12T00:44:37.430" v="1410" actId="14100"/>
        <pc:sldMkLst>
          <pc:docMk/>
          <pc:sldMk cId="2380276421" sldId="268"/>
        </pc:sldMkLst>
        <pc:spChg chg="mod">
          <ac:chgData name="david dalsveen" userId="1bc9e0f3-63b8-43f3-87d9-c29a9f4159c1" providerId="ADAL" clId="{CBB8F9C9-7A74-7345-927D-E6CD97D1BE9A}" dt="2021-05-11T23:53:09.379" v="1087" actId="27636"/>
          <ac:spMkLst>
            <pc:docMk/>
            <pc:sldMk cId="2380276421" sldId="268"/>
            <ac:spMk id="2" creationId="{FA2C910C-20A3-493C-AFCB-9366AF6F8D13}"/>
          </ac:spMkLst>
        </pc:spChg>
        <pc:spChg chg="add del mod">
          <ac:chgData name="david dalsveen" userId="1bc9e0f3-63b8-43f3-87d9-c29a9f4159c1" providerId="ADAL" clId="{CBB8F9C9-7A74-7345-927D-E6CD97D1BE9A}" dt="2021-05-11T23:59:58.164" v="1398"/>
          <ac:spMkLst>
            <pc:docMk/>
            <pc:sldMk cId="2380276421" sldId="268"/>
            <ac:spMk id="4" creationId="{9BC84B4C-5F76-BC4A-9D95-2BB0392ACAC1}"/>
          </ac:spMkLst>
        </pc:spChg>
        <pc:spChg chg="mod">
          <ac:chgData name="david dalsveen" userId="1bc9e0f3-63b8-43f3-87d9-c29a9f4159c1" providerId="ADAL" clId="{CBB8F9C9-7A74-7345-927D-E6CD97D1BE9A}" dt="2021-05-11T23:56:27.260" v="1396" actId="20577"/>
          <ac:spMkLst>
            <pc:docMk/>
            <pc:sldMk cId="2380276421" sldId="268"/>
            <ac:spMk id="15" creationId="{54497D69-439C-4E04-AB3B-CAA04057B828}"/>
          </ac:spMkLst>
        </pc:spChg>
        <pc:picChg chg="del">
          <ac:chgData name="david dalsveen" userId="1bc9e0f3-63b8-43f3-87d9-c29a9f4159c1" providerId="ADAL" clId="{CBB8F9C9-7A74-7345-927D-E6CD97D1BE9A}" dt="2021-05-11T23:52:16.786" v="1075" actId="21"/>
          <ac:picMkLst>
            <pc:docMk/>
            <pc:sldMk cId="2380276421" sldId="268"/>
            <ac:picMk id="5" creationId="{293E4EB3-C07D-674F-87DC-DFD3C7FABB31}"/>
          </ac:picMkLst>
        </pc:picChg>
        <pc:picChg chg="add mod">
          <ac:chgData name="david dalsveen" userId="1bc9e0f3-63b8-43f3-87d9-c29a9f4159c1" providerId="ADAL" clId="{CBB8F9C9-7A74-7345-927D-E6CD97D1BE9A}" dt="2021-05-12T00:44:37.430" v="1410" actId="14100"/>
          <ac:picMkLst>
            <pc:docMk/>
            <pc:sldMk cId="2380276421" sldId="268"/>
            <ac:picMk id="6" creationId="{7B9612A8-9C76-C64B-BF4F-F1F0E6009296}"/>
          </ac:picMkLst>
        </pc:picChg>
      </pc:sldChg>
      <pc:sldChg chg="addSp delSp modSp mod">
        <pc:chgData name="david dalsveen" userId="1bc9e0f3-63b8-43f3-87d9-c29a9f4159c1" providerId="ADAL" clId="{CBB8F9C9-7A74-7345-927D-E6CD97D1BE9A}" dt="2021-05-11T23:47:38.069" v="781" actId="20577"/>
        <pc:sldMkLst>
          <pc:docMk/>
          <pc:sldMk cId="1005863436" sldId="269"/>
        </pc:sldMkLst>
        <pc:spChg chg="mod">
          <ac:chgData name="david dalsveen" userId="1bc9e0f3-63b8-43f3-87d9-c29a9f4159c1" providerId="ADAL" clId="{CBB8F9C9-7A74-7345-927D-E6CD97D1BE9A}" dt="2021-05-11T23:44:15.921" v="474" actId="14100"/>
          <ac:spMkLst>
            <pc:docMk/>
            <pc:sldMk cId="1005863436" sldId="269"/>
            <ac:spMk id="2" creationId="{FA2C910C-20A3-493C-AFCB-9366AF6F8D13}"/>
          </ac:spMkLst>
        </pc:spChg>
        <pc:spChg chg="mod">
          <ac:chgData name="david dalsveen" userId="1bc9e0f3-63b8-43f3-87d9-c29a9f4159c1" providerId="ADAL" clId="{CBB8F9C9-7A74-7345-927D-E6CD97D1BE9A}" dt="2021-05-11T23:47:38.069" v="781" actId="20577"/>
          <ac:spMkLst>
            <pc:docMk/>
            <pc:sldMk cId="1005863436" sldId="269"/>
            <ac:spMk id="15" creationId="{54497D69-439C-4E04-AB3B-CAA04057B828}"/>
          </ac:spMkLst>
        </pc:spChg>
        <pc:picChg chg="del">
          <ac:chgData name="david dalsveen" userId="1bc9e0f3-63b8-43f3-87d9-c29a9f4159c1" providerId="ADAL" clId="{CBB8F9C9-7A74-7345-927D-E6CD97D1BE9A}" dt="2021-05-11T23:43:58.278" v="470" actId="21"/>
          <ac:picMkLst>
            <pc:docMk/>
            <pc:sldMk cId="1005863436" sldId="269"/>
            <ac:picMk id="3" creationId="{A370DCC7-9045-DB4E-9A03-4B085A7B80BB}"/>
          </ac:picMkLst>
        </pc:picChg>
        <pc:picChg chg="add mod">
          <ac:chgData name="david dalsveen" userId="1bc9e0f3-63b8-43f3-87d9-c29a9f4159c1" providerId="ADAL" clId="{CBB8F9C9-7A74-7345-927D-E6CD97D1BE9A}" dt="2021-05-11T23:44:06.970" v="472" actId="14100"/>
          <ac:picMkLst>
            <pc:docMk/>
            <pc:sldMk cId="1005863436" sldId="269"/>
            <ac:picMk id="4" creationId="{0A777879-B0E2-5040-8110-C25E728970FD}"/>
          </ac:picMkLst>
        </pc:picChg>
      </pc:sldChg>
      <pc:sldChg chg="addSp delSp modSp mod">
        <pc:chgData name="david dalsveen" userId="1bc9e0f3-63b8-43f3-87d9-c29a9f4159c1" providerId="ADAL" clId="{CBB8F9C9-7A74-7345-927D-E6CD97D1BE9A}" dt="2021-05-12T00:06:40.609" v="1409" actId="1076"/>
        <pc:sldMkLst>
          <pc:docMk/>
          <pc:sldMk cId="3073151578" sldId="270"/>
        </pc:sldMkLst>
        <pc:spChg chg="mod">
          <ac:chgData name="david dalsveen" userId="1bc9e0f3-63b8-43f3-87d9-c29a9f4159c1" providerId="ADAL" clId="{CBB8F9C9-7A74-7345-927D-E6CD97D1BE9A}" dt="2021-05-11T23:48:19.698" v="786" actId="20577"/>
          <ac:spMkLst>
            <pc:docMk/>
            <pc:sldMk cId="3073151578" sldId="270"/>
            <ac:spMk id="2" creationId="{FA2C910C-20A3-493C-AFCB-9366AF6F8D13}"/>
          </ac:spMkLst>
        </pc:spChg>
        <pc:spChg chg="add del mod">
          <ac:chgData name="david dalsveen" userId="1bc9e0f3-63b8-43f3-87d9-c29a9f4159c1" providerId="ADAL" clId="{CBB8F9C9-7A74-7345-927D-E6CD97D1BE9A}" dt="2021-05-12T00:05:56.104" v="1405"/>
          <ac:spMkLst>
            <pc:docMk/>
            <pc:sldMk cId="3073151578" sldId="270"/>
            <ac:spMk id="3" creationId="{5D3B2833-8D42-B24A-A070-9011973BFABF}"/>
          </ac:spMkLst>
        </pc:spChg>
        <pc:spChg chg="mod">
          <ac:chgData name="david dalsveen" userId="1bc9e0f3-63b8-43f3-87d9-c29a9f4159c1" providerId="ADAL" clId="{CBB8F9C9-7A74-7345-927D-E6CD97D1BE9A}" dt="2021-05-11T23:52:43.116" v="1083" actId="20577"/>
          <ac:spMkLst>
            <pc:docMk/>
            <pc:sldMk cId="3073151578" sldId="270"/>
            <ac:spMk id="15" creationId="{54497D69-439C-4E04-AB3B-CAA04057B828}"/>
          </ac:spMkLst>
        </pc:spChg>
        <pc:picChg chg="del">
          <ac:chgData name="david dalsveen" userId="1bc9e0f3-63b8-43f3-87d9-c29a9f4159c1" providerId="ADAL" clId="{CBB8F9C9-7A74-7345-927D-E6CD97D1BE9A}" dt="2021-05-11T23:52:13.052" v="1074" actId="21"/>
          <ac:picMkLst>
            <pc:docMk/>
            <pc:sldMk cId="3073151578" sldId="270"/>
            <ac:picMk id="4" creationId="{431D8FD6-5416-2442-A181-D276A35A76EF}"/>
          </ac:picMkLst>
        </pc:picChg>
        <pc:picChg chg="add mod">
          <ac:chgData name="david dalsveen" userId="1bc9e0f3-63b8-43f3-87d9-c29a9f4159c1" providerId="ADAL" clId="{CBB8F9C9-7A74-7345-927D-E6CD97D1BE9A}" dt="2021-05-12T00:06:40.609" v="1409" actId="1076"/>
          <ac:picMkLst>
            <pc:docMk/>
            <pc:sldMk cId="3073151578" sldId="270"/>
            <ac:picMk id="5" creationId="{E1ECE31F-E087-2940-A552-A403661676F5}"/>
          </ac:picMkLst>
        </pc:picChg>
      </pc:sldChg>
    </pc:docChg>
  </pc:docChgLst>
  <pc:docChgLst>
    <pc:chgData name="dave Dalsveen" userId="039815d45609d4df" providerId="LiveId" clId="{6F971B12-4755-4DE6-9895-0632F08A3881}"/>
    <pc:docChg chg="undo custSel mod modSld">
      <pc:chgData name="dave Dalsveen" userId="039815d45609d4df" providerId="LiveId" clId="{6F971B12-4755-4DE6-9895-0632F08A3881}" dt="2020-06-13T00:43:17.511" v="1274" actId="14100"/>
      <pc:docMkLst>
        <pc:docMk/>
      </pc:docMkLst>
      <pc:sldChg chg="modSp mod">
        <pc:chgData name="dave Dalsveen" userId="039815d45609d4df" providerId="LiveId" clId="{6F971B12-4755-4DE6-9895-0632F08A3881}" dt="2020-06-13T00:04:28.575" v="60" actId="20577"/>
        <pc:sldMkLst>
          <pc:docMk/>
          <pc:sldMk cId="4063939883" sldId="256"/>
        </pc:sldMkLst>
        <pc:spChg chg="mod">
          <ac:chgData name="dave Dalsveen" userId="039815d45609d4df" providerId="LiveId" clId="{6F971B12-4755-4DE6-9895-0632F08A3881}" dt="2020-06-13T00:04:28.575" v="60" actId="20577"/>
          <ac:spMkLst>
            <pc:docMk/>
            <pc:sldMk cId="4063939883" sldId="256"/>
            <ac:spMk id="2" creationId="{1C265080-7784-47AD-95CE-A9F66BD5AE31}"/>
          </ac:spMkLst>
        </pc:spChg>
      </pc:sldChg>
      <pc:sldChg chg="addSp delSp modSp mod">
        <pc:chgData name="dave Dalsveen" userId="039815d45609d4df" providerId="LiveId" clId="{6F971B12-4755-4DE6-9895-0632F08A3881}" dt="2020-06-13T00:26:00.570" v="577" actId="27636"/>
        <pc:sldMkLst>
          <pc:docMk/>
          <pc:sldMk cId="3647716643" sldId="258"/>
        </pc:sldMkLst>
        <pc:spChg chg="mod">
          <ac:chgData name="dave Dalsveen" userId="039815d45609d4df" providerId="LiveId" clId="{6F971B12-4755-4DE6-9895-0632F08A3881}" dt="2020-06-13T00:26:00.570" v="577" actId="27636"/>
          <ac:spMkLst>
            <pc:docMk/>
            <pc:sldMk cId="3647716643" sldId="258"/>
            <ac:spMk id="2" creationId="{FA2C910C-20A3-493C-AFCB-9366AF6F8D13}"/>
          </ac:spMkLst>
        </pc:spChg>
        <pc:spChg chg="mod">
          <ac:chgData name="dave Dalsveen" userId="039815d45609d4df" providerId="LiveId" clId="{6F971B12-4755-4DE6-9895-0632F08A3881}" dt="2020-06-13T00:15:39.870" v="202" actId="20577"/>
          <ac:spMkLst>
            <pc:docMk/>
            <pc:sldMk cId="3647716643" sldId="258"/>
            <ac:spMk id="15" creationId="{54497D69-439C-4E04-AB3B-CAA04057B828}"/>
          </ac:spMkLst>
        </pc:spChg>
        <pc:picChg chg="del">
          <ac:chgData name="dave Dalsveen" userId="039815d45609d4df" providerId="LiveId" clId="{6F971B12-4755-4DE6-9895-0632F08A3881}" dt="2020-06-13T00:13:45.787" v="74" actId="21"/>
          <ac:picMkLst>
            <pc:docMk/>
            <pc:sldMk cId="3647716643" sldId="258"/>
            <ac:picMk id="4" creationId="{A6CC9296-F31B-4AB0-BE19-4EA729A1A202}"/>
          </ac:picMkLst>
        </pc:picChg>
        <pc:picChg chg="add del mod">
          <ac:chgData name="dave Dalsveen" userId="039815d45609d4df" providerId="LiveId" clId="{6F971B12-4755-4DE6-9895-0632F08A3881}" dt="2020-06-13T00:22:33.464" v="550" actId="21"/>
          <ac:picMkLst>
            <pc:docMk/>
            <pc:sldMk cId="3647716643" sldId="258"/>
            <ac:picMk id="5" creationId="{65739B11-BEDF-4E39-B918-AF5A0450DF0C}"/>
          </ac:picMkLst>
        </pc:picChg>
        <pc:picChg chg="add del mod">
          <ac:chgData name="dave Dalsveen" userId="039815d45609d4df" providerId="LiveId" clId="{6F971B12-4755-4DE6-9895-0632F08A3881}" dt="2020-06-13T00:22:43.694" v="553" actId="21"/>
          <ac:picMkLst>
            <pc:docMk/>
            <pc:sldMk cId="3647716643" sldId="258"/>
            <ac:picMk id="7" creationId="{2A780204-3072-4BC9-ACE9-4CBA7ECED917}"/>
          </ac:picMkLst>
        </pc:picChg>
        <pc:picChg chg="add mod">
          <ac:chgData name="dave Dalsveen" userId="039815d45609d4df" providerId="LiveId" clId="{6F971B12-4755-4DE6-9895-0632F08A3881}" dt="2020-06-13T00:23:11.095" v="559" actId="14100"/>
          <ac:picMkLst>
            <pc:docMk/>
            <pc:sldMk cId="3647716643" sldId="258"/>
            <ac:picMk id="9" creationId="{7949125D-8E9E-41F0-9788-91A373D8FA40}"/>
          </ac:picMkLst>
        </pc:picChg>
      </pc:sldChg>
      <pc:sldChg chg="addSp delSp modSp mod setBg setClrOvrMap">
        <pc:chgData name="dave Dalsveen" userId="039815d45609d4df" providerId="LiveId" clId="{6F971B12-4755-4DE6-9895-0632F08A3881}" dt="2020-06-13T00:25:39.870" v="575" actId="20577"/>
        <pc:sldMkLst>
          <pc:docMk/>
          <pc:sldMk cId="1226514440" sldId="264"/>
        </pc:sldMkLst>
        <pc:spChg chg="mod">
          <ac:chgData name="dave Dalsveen" userId="039815d45609d4df" providerId="LiveId" clId="{6F971B12-4755-4DE6-9895-0632F08A3881}" dt="2020-06-13T00:25:39.870" v="575" actId="20577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e Dalsveen" userId="039815d45609d4df" providerId="LiveId" clId="{6F971B12-4755-4DE6-9895-0632F08A3881}" dt="2020-06-13T00:23:55.069" v="565" actId="26606"/>
          <ac:spMkLst>
            <pc:docMk/>
            <pc:sldMk cId="1226514440" sldId="264"/>
            <ac:spMk id="3" creationId="{26532813-06A8-4210-874A-2DE00374E51C}"/>
          </ac:spMkLst>
        </pc:spChg>
        <pc:spChg chg="mod">
          <ac:chgData name="dave Dalsveen" userId="039815d45609d4df" providerId="LiveId" clId="{6F971B12-4755-4DE6-9895-0632F08A3881}" dt="2020-06-13T00:20:48.487" v="538" actId="20577"/>
          <ac:spMkLst>
            <pc:docMk/>
            <pc:sldMk cId="1226514440" sldId="264"/>
            <ac:spMk id="15" creationId="{54497D69-439C-4E04-AB3B-CAA04057B828}"/>
          </ac:spMkLst>
        </pc:spChg>
        <pc:spChg chg="del">
          <ac:chgData name="dave Dalsveen" userId="039815d45609d4df" providerId="LiveId" clId="{6F971B12-4755-4DE6-9895-0632F08A3881}" dt="2020-06-13T00:23:55.069" v="565" actId="26606"/>
          <ac:spMkLst>
            <pc:docMk/>
            <pc:sldMk cId="1226514440" sldId="264"/>
            <ac:spMk id="25" creationId="{2C9A9DA9-7DC8-488B-A882-123947B0F3D9}"/>
          </ac:spMkLst>
        </pc:spChg>
        <pc:spChg chg="del">
          <ac:chgData name="dave Dalsveen" userId="039815d45609d4df" providerId="LiveId" clId="{6F971B12-4755-4DE6-9895-0632F08A3881}" dt="2020-06-13T00:23:55.069" v="565" actId="26606"/>
          <ac:spMkLst>
            <pc:docMk/>
            <pc:sldMk cId="1226514440" sldId="264"/>
            <ac:spMk id="27" creationId="{57F6BDD4-E066-4008-8011-6CC31AEB4556}"/>
          </ac:spMkLst>
        </pc:spChg>
        <pc:spChg chg="del">
          <ac:chgData name="dave Dalsveen" userId="039815d45609d4df" providerId="LiveId" clId="{6F971B12-4755-4DE6-9895-0632F08A3881}" dt="2020-06-13T00:23:55.069" v="565" actId="26606"/>
          <ac:spMkLst>
            <pc:docMk/>
            <pc:sldMk cId="1226514440" sldId="264"/>
            <ac:spMk id="29" creationId="{2711A8FB-68FC-45FC-B01E-38F809E2D439}"/>
          </ac:spMkLst>
        </pc:spChg>
        <pc:spChg chg="del">
          <ac:chgData name="dave Dalsveen" userId="039815d45609d4df" providerId="LiveId" clId="{6F971B12-4755-4DE6-9895-0632F08A3881}" dt="2020-06-13T00:23:55.069" v="565" actId="26606"/>
          <ac:spMkLst>
            <pc:docMk/>
            <pc:sldMk cId="1226514440" sldId="264"/>
            <ac:spMk id="31" creationId="{2A865FE3-5FC9-4049-87CF-30019C46C0F5}"/>
          </ac:spMkLst>
        </pc:spChg>
        <pc:spChg chg="add">
          <ac:chgData name="dave Dalsveen" userId="039815d45609d4df" providerId="LiveId" clId="{6F971B12-4755-4DE6-9895-0632F08A3881}" dt="2020-06-13T00:23:55.069" v="565" actId="26606"/>
          <ac:spMkLst>
            <pc:docMk/>
            <pc:sldMk cId="1226514440" sldId="264"/>
            <ac:spMk id="36" creationId="{9AA72BD9-2C5A-4EDC-931F-5AA08EACA0F3}"/>
          </ac:spMkLst>
        </pc:spChg>
        <pc:spChg chg="add">
          <ac:chgData name="dave Dalsveen" userId="039815d45609d4df" providerId="LiveId" clId="{6F971B12-4755-4DE6-9895-0632F08A3881}" dt="2020-06-13T00:23:55.069" v="565" actId="26606"/>
          <ac:spMkLst>
            <pc:docMk/>
            <pc:sldMk cId="1226514440" sldId="264"/>
            <ac:spMk id="38" creationId="{8A6DB0E6-E65F-4229-A5A0-2500203B6CC3}"/>
          </ac:spMkLst>
        </pc:spChg>
        <pc:spChg chg="add">
          <ac:chgData name="dave Dalsveen" userId="039815d45609d4df" providerId="LiveId" clId="{6F971B12-4755-4DE6-9895-0632F08A3881}" dt="2020-06-13T00:23:55.069" v="565" actId="26606"/>
          <ac:spMkLst>
            <pc:docMk/>
            <pc:sldMk cId="1226514440" sldId="264"/>
            <ac:spMk id="40" creationId="{55D4142C-5077-457F-A6AD-3FECFDB39685}"/>
          </ac:spMkLst>
        </pc:spChg>
        <pc:spChg chg="add">
          <ac:chgData name="dave Dalsveen" userId="039815d45609d4df" providerId="LiveId" clId="{6F971B12-4755-4DE6-9895-0632F08A3881}" dt="2020-06-13T00:23:55.069" v="565" actId="26606"/>
          <ac:spMkLst>
            <pc:docMk/>
            <pc:sldMk cId="1226514440" sldId="264"/>
            <ac:spMk id="42" creationId="{7A5F0580-5EE9-419F-96EE-B6529EF6E7D0}"/>
          </ac:spMkLst>
        </pc:spChg>
        <pc:picChg chg="add mod ord">
          <ac:chgData name="dave Dalsveen" userId="039815d45609d4df" providerId="LiveId" clId="{6F971B12-4755-4DE6-9895-0632F08A3881}" dt="2020-06-13T00:23:55.069" v="565" actId="26606"/>
          <ac:picMkLst>
            <pc:docMk/>
            <pc:sldMk cId="1226514440" sldId="264"/>
            <ac:picMk id="5" creationId="{1987B614-9844-4240-9E27-769F8C6A4A2C}"/>
          </ac:picMkLst>
        </pc:picChg>
        <pc:picChg chg="del">
          <ac:chgData name="dave Dalsveen" userId="039815d45609d4df" providerId="LiveId" clId="{6F971B12-4755-4DE6-9895-0632F08A3881}" dt="2020-06-13T00:21:04.117" v="547" actId="21"/>
          <ac:picMkLst>
            <pc:docMk/>
            <pc:sldMk cId="1226514440" sldId="264"/>
            <ac:picMk id="10" creationId="{75A41A4E-797C-47ED-940A-4472AA7D682A}"/>
          </ac:picMkLst>
        </pc:picChg>
      </pc:sldChg>
      <pc:sldChg chg="addSp delSp modSp mod">
        <pc:chgData name="dave Dalsveen" userId="039815d45609d4df" providerId="LiveId" clId="{6F971B12-4755-4DE6-9895-0632F08A3881}" dt="2020-06-13T00:31:42.463" v="793" actId="14100"/>
        <pc:sldMkLst>
          <pc:docMk/>
          <pc:sldMk cId="1499107813" sldId="265"/>
        </pc:sldMkLst>
        <pc:spChg chg="mod">
          <ac:chgData name="dave Dalsveen" userId="039815d45609d4df" providerId="LiveId" clId="{6F971B12-4755-4DE6-9895-0632F08A3881}" dt="2020-06-13T00:25:28.287" v="566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e Dalsveen" userId="039815d45609d4df" providerId="LiveId" clId="{6F971B12-4755-4DE6-9895-0632F08A3881}" dt="2020-06-13T00:28:15.686" v="780" actId="20577"/>
          <ac:spMkLst>
            <pc:docMk/>
            <pc:sldMk cId="1499107813" sldId="265"/>
            <ac:spMk id="15" creationId="{54497D69-439C-4E04-AB3B-CAA04057B828}"/>
          </ac:spMkLst>
        </pc:spChg>
        <pc:picChg chg="add del mod">
          <ac:chgData name="dave Dalsveen" userId="039815d45609d4df" providerId="LiveId" clId="{6F971B12-4755-4DE6-9895-0632F08A3881}" dt="2020-06-13T00:31:27.218" v="790" actId="21"/>
          <ac:picMkLst>
            <pc:docMk/>
            <pc:sldMk cId="1499107813" sldId="265"/>
            <ac:picMk id="4" creationId="{805CF4C0-C383-4223-8EF1-E0B45DE83D94}"/>
          </ac:picMkLst>
        </pc:picChg>
        <pc:picChg chg="add mod">
          <ac:chgData name="dave Dalsveen" userId="039815d45609d4df" providerId="LiveId" clId="{6F971B12-4755-4DE6-9895-0632F08A3881}" dt="2020-06-13T00:31:42.463" v="793" actId="14100"/>
          <ac:picMkLst>
            <pc:docMk/>
            <pc:sldMk cId="1499107813" sldId="265"/>
            <ac:picMk id="5" creationId="{0E1F6915-ECA6-4096-AB24-7281642C4AE4}"/>
          </ac:picMkLst>
        </pc:picChg>
        <pc:picChg chg="del">
          <ac:chgData name="dave Dalsveen" userId="039815d45609d4df" providerId="LiveId" clId="{6F971B12-4755-4DE6-9895-0632F08A3881}" dt="2020-06-13T00:30:16.920" v="784" actId="21"/>
          <ac:picMkLst>
            <pc:docMk/>
            <pc:sldMk cId="1499107813" sldId="265"/>
            <ac:picMk id="11" creationId="{5C180386-0EE0-4013-A588-C6FD6600C35E}"/>
          </ac:picMkLst>
        </pc:picChg>
      </pc:sldChg>
      <pc:sldChg chg="addSp delSp modSp mod setBg setClrOvrMap">
        <pc:chgData name="dave Dalsveen" userId="039815d45609d4df" providerId="LiveId" clId="{6F971B12-4755-4DE6-9895-0632F08A3881}" dt="2020-06-13T00:37:42.944" v="983" actId="14100"/>
        <pc:sldMkLst>
          <pc:docMk/>
          <pc:sldMk cId="3051798843" sldId="266"/>
        </pc:sldMkLst>
        <pc:spChg chg="mod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3" creationId="{26532813-06A8-4210-874A-2DE00374E51C}"/>
          </ac:spMkLst>
        </pc:spChg>
        <pc:spChg chg="mod">
          <ac:chgData name="dave Dalsveen" userId="039815d45609d4df" providerId="LiveId" clId="{6F971B12-4755-4DE6-9895-0632F08A3881}" dt="2020-06-13T00:36:44.497" v="980" actId="20577"/>
          <ac:spMkLst>
            <pc:docMk/>
            <pc:sldMk cId="3051798843" sldId="266"/>
            <ac:spMk id="15" creationId="{54497D69-439C-4E04-AB3B-CAA04057B828}"/>
          </ac:spMkLst>
        </pc:spChg>
        <pc:spChg chg="del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25" creationId="{2C9A9DA9-7DC8-488B-A882-123947B0F3D9}"/>
          </ac:spMkLst>
        </pc:spChg>
        <pc:spChg chg="del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27" creationId="{57F6BDD4-E066-4008-8011-6CC31AEB4556}"/>
          </ac:spMkLst>
        </pc:spChg>
        <pc:spChg chg="del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29" creationId="{2711A8FB-68FC-45FC-B01E-38F809E2D439}"/>
          </ac:spMkLst>
        </pc:spChg>
        <pc:spChg chg="del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31" creationId="{2A865FE3-5FC9-4049-87CF-30019C46C0F5}"/>
          </ac:spMkLst>
        </pc:spChg>
        <pc:spChg chg="add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36" creationId="{9AA72BD9-2C5A-4EDC-931F-5AA08EACA0F3}"/>
          </ac:spMkLst>
        </pc:spChg>
        <pc:spChg chg="add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38" creationId="{8A6DB0E6-E65F-4229-A5A0-2500203B6CC3}"/>
          </ac:spMkLst>
        </pc:spChg>
        <pc:spChg chg="add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40" creationId="{55D4142C-5077-457F-A6AD-3FECFDB39685}"/>
          </ac:spMkLst>
        </pc:spChg>
        <pc:spChg chg="add">
          <ac:chgData name="dave Dalsveen" userId="039815d45609d4df" providerId="LiveId" clId="{6F971B12-4755-4DE6-9895-0632F08A3881}" dt="2020-06-13T00:29:01.687" v="782" actId="26606"/>
          <ac:spMkLst>
            <pc:docMk/>
            <pc:sldMk cId="3051798843" sldId="266"/>
            <ac:spMk id="42" creationId="{7A5F0580-5EE9-419F-96EE-B6529EF6E7D0}"/>
          </ac:spMkLst>
        </pc:spChg>
        <pc:picChg chg="add mod">
          <ac:chgData name="dave Dalsveen" userId="039815d45609d4df" providerId="LiveId" clId="{6F971B12-4755-4DE6-9895-0632F08A3881}" dt="2020-06-13T00:37:42.944" v="983" actId="14100"/>
          <ac:picMkLst>
            <pc:docMk/>
            <pc:sldMk cId="3051798843" sldId="266"/>
            <ac:picMk id="4" creationId="{E02F04C0-5B82-4199-9026-17877F0B16AC}"/>
          </ac:picMkLst>
        </pc:picChg>
        <pc:picChg chg="del mod ord">
          <ac:chgData name="dave Dalsveen" userId="039815d45609d4df" providerId="LiveId" clId="{6F971B12-4755-4DE6-9895-0632F08A3881}" dt="2020-06-13T00:32:07.660" v="794" actId="21"/>
          <ac:picMkLst>
            <pc:docMk/>
            <pc:sldMk cId="3051798843" sldId="266"/>
            <ac:picMk id="10" creationId="{80C0EF4B-7C7F-4109-AC33-6CF722DAA59E}"/>
          </ac:picMkLst>
        </pc:picChg>
      </pc:sldChg>
      <pc:sldChg chg="addSp delSp modSp mod">
        <pc:chgData name="dave Dalsveen" userId="039815d45609d4df" providerId="LiveId" clId="{6F971B12-4755-4DE6-9895-0632F08A3881}" dt="2020-06-13T00:43:17.511" v="1274" actId="14100"/>
        <pc:sldMkLst>
          <pc:docMk/>
          <pc:sldMk cId="1354350229" sldId="267"/>
        </pc:sldMkLst>
        <pc:spChg chg="mod">
          <ac:chgData name="dave Dalsveen" userId="039815d45609d4df" providerId="LiveId" clId="{6F971B12-4755-4DE6-9895-0632F08A3881}" dt="2020-06-13T00:39:35.320" v="993" actId="20577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e Dalsveen" userId="039815d45609d4df" providerId="LiveId" clId="{6F971B12-4755-4DE6-9895-0632F08A3881}" dt="2020-06-13T00:42:17.070" v="1269" actId="20577"/>
          <ac:spMkLst>
            <pc:docMk/>
            <pc:sldMk cId="1354350229" sldId="267"/>
            <ac:spMk id="15" creationId="{54497D69-439C-4E04-AB3B-CAA04057B828}"/>
          </ac:spMkLst>
        </pc:spChg>
        <pc:picChg chg="del">
          <ac:chgData name="dave Dalsveen" userId="039815d45609d4df" providerId="LiveId" clId="{6F971B12-4755-4DE6-9895-0632F08A3881}" dt="2020-06-13T00:43:06.558" v="1271" actId="21"/>
          <ac:picMkLst>
            <pc:docMk/>
            <pc:sldMk cId="1354350229" sldId="267"/>
            <ac:picMk id="4" creationId="{C16E7284-8A0E-4C14-AF86-C9840DDA1C67}"/>
          </ac:picMkLst>
        </pc:picChg>
        <pc:picChg chg="add mod">
          <ac:chgData name="dave Dalsveen" userId="039815d45609d4df" providerId="LiveId" clId="{6F971B12-4755-4DE6-9895-0632F08A3881}" dt="2020-06-13T00:43:17.511" v="1274" actId="14100"/>
          <ac:picMkLst>
            <pc:docMk/>
            <pc:sldMk cId="1354350229" sldId="267"/>
            <ac:picMk id="5" creationId="{34CC3094-73FC-4528-9352-99C4270EA887}"/>
          </ac:picMkLst>
        </pc:picChg>
      </pc:sldChg>
    </pc:docChg>
  </pc:docChgLst>
  <pc:docChgLst>
    <pc:chgData name="dave Dalsveen" userId="039815d45609d4df" providerId="LiveId" clId="{2866B246-72FF-4413-A4D5-01EC4237DCF2}"/>
    <pc:docChg chg="undo redo custSel addSld modSld modMainMaster">
      <pc:chgData name="dave Dalsveen" userId="039815d45609d4df" providerId="LiveId" clId="{2866B246-72FF-4413-A4D5-01EC4237DCF2}" dt="2020-05-25T18:22:26.476" v="1986" actId="20577"/>
      <pc:docMkLst>
        <pc:docMk/>
      </pc:docMkLst>
      <pc:sldChg chg="setBg">
        <pc:chgData name="dave Dalsveen" userId="039815d45609d4df" providerId="LiveId" clId="{2866B246-72FF-4413-A4D5-01EC4237DCF2}" dt="2020-05-25T16:26:04.533" v="896"/>
        <pc:sldMkLst>
          <pc:docMk/>
          <pc:sldMk cId="4063939883" sldId="256"/>
        </pc:sldMkLst>
      </pc:sldChg>
      <pc:sldChg chg="addSp delSp modSp new mod setBg setClrOvrMap">
        <pc:chgData name="dave Dalsveen" userId="039815d45609d4df" providerId="LiveId" clId="{2866B246-72FF-4413-A4D5-01EC4237DCF2}" dt="2020-05-25T16:26:04.533" v="896"/>
        <pc:sldMkLst>
          <pc:docMk/>
          <pc:sldMk cId="1901650308" sldId="257"/>
        </pc:sldMkLst>
        <pc:spChg chg="mod">
          <ac:chgData name="dave Dalsveen" userId="039815d45609d4df" providerId="LiveId" clId="{2866B246-72FF-4413-A4D5-01EC4237DCF2}" dt="2020-05-25T16:10:12.026" v="250" actId="26606"/>
          <ac:spMkLst>
            <pc:docMk/>
            <pc:sldMk cId="1901650308" sldId="257"/>
            <ac:spMk id="2" creationId="{6064945E-18DD-4505-84BD-53732E1BE505}"/>
          </ac:spMkLst>
        </pc:spChg>
        <pc:spChg chg="add del mod">
          <ac:chgData name="dave Dalsveen" userId="039815d45609d4df" providerId="LiveId" clId="{2866B246-72FF-4413-A4D5-01EC4237DCF2}" dt="2020-05-25T16:10:12.026" v="250" actId="26606"/>
          <ac:spMkLst>
            <pc:docMk/>
            <pc:sldMk cId="1901650308" sldId="257"/>
            <ac:spMk id="3" creationId="{2AE1F63D-DF25-43A1-B3B5-A73A8B1D266E}"/>
          </ac:spMkLst>
        </pc:spChg>
        <pc:spChg chg="add">
          <ac:chgData name="dave Dalsveen" userId="039815d45609d4df" providerId="LiveId" clId="{2866B246-72FF-4413-A4D5-01EC4237DCF2}" dt="2020-05-25T16:10:12.026" v="250" actId="26606"/>
          <ac:spMkLst>
            <pc:docMk/>
            <pc:sldMk cId="1901650308" sldId="257"/>
            <ac:spMk id="10" creationId="{7C432AFE-B3D2-4BFF-BF8F-96C27AFF1AC7}"/>
          </ac:spMkLst>
        </pc:spChg>
        <pc:spChg chg="add">
          <ac:chgData name="dave Dalsveen" userId="039815d45609d4df" providerId="LiveId" clId="{2866B246-72FF-4413-A4D5-01EC4237DCF2}" dt="2020-05-25T16:10:12.026" v="250" actId="26606"/>
          <ac:spMkLst>
            <pc:docMk/>
            <pc:sldMk cId="1901650308" sldId="257"/>
            <ac:spMk id="12" creationId="{AF2F604E-43BE-4DC3-B983-E071523364F8}"/>
          </ac:spMkLst>
        </pc:spChg>
        <pc:spChg chg="add">
          <ac:chgData name="dave Dalsveen" userId="039815d45609d4df" providerId="LiveId" clId="{2866B246-72FF-4413-A4D5-01EC4237DCF2}" dt="2020-05-25T16:10:12.026" v="250" actId="26606"/>
          <ac:spMkLst>
            <pc:docMk/>
            <pc:sldMk cId="1901650308" sldId="257"/>
            <ac:spMk id="14" creationId="{08C9B587-E65E-4B52-B37C-ABEBB6E87928}"/>
          </ac:spMkLst>
        </pc:spChg>
        <pc:picChg chg="add del mod">
          <ac:chgData name="dave Dalsveen" userId="039815d45609d4df" providerId="LiveId" clId="{2866B246-72FF-4413-A4D5-01EC4237DCF2}" dt="2020-05-25T16:02:05.601" v="51"/>
          <ac:picMkLst>
            <pc:docMk/>
            <pc:sldMk cId="1901650308" sldId="257"/>
            <ac:picMk id="4" creationId="{94F2196B-0053-4CAB-B317-01C8CA9268F1}"/>
          </ac:picMkLst>
        </pc:picChg>
        <pc:picChg chg="add mod ord">
          <ac:chgData name="dave Dalsveen" userId="039815d45609d4df" providerId="LiveId" clId="{2866B246-72FF-4413-A4D5-01EC4237DCF2}" dt="2020-05-25T16:10:20.394" v="251" actId="27614"/>
          <ac:picMkLst>
            <pc:docMk/>
            <pc:sldMk cId="1901650308" sldId="257"/>
            <ac:picMk id="5" creationId="{72550387-0E6F-466F-BD2C-8FDB4BEFEC11}"/>
          </ac:picMkLst>
        </pc:picChg>
      </pc:sldChg>
      <pc:sldChg chg="addSp delSp modSp new mod setBg setClrOvrMap">
        <pc:chgData name="dave Dalsveen" userId="039815d45609d4df" providerId="LiveId" clId="{2866B246-72FF-4413-A4D5-01EC4237DCF2}" dt="2020-05-25T16:26:04.533" v="896"/>
        <pc:sldMkLst>
          <pc:docMk/>
          <pc:sldMk cId="3647716643" sldId="258"/>
        </pc:sldMkLst>
        <pc:spChg chg="mod">
          <ac:chgData name="dave Dalsveen" userId="039815d45609d4df" providerId="LiveId" clId="{2866B246-72FF-4413-A4D5-01EC4237DCF2}" dt="2020-05-25T16:24:20.245" v="888" actId="26606"/>
          <ac:spMkLst>
            <pc:docMk/>
            <pc:sldMk cId="3647716643" sldId="258"/>
            <ac:spMk id="2" creationId="{FA2C910C-20A3-493C-AFCB-9366AF6F8D13}"/>
          </ac:spMkLst>
        </pc:spChg>
        <pc:spChg chg="mod">
          <ac:chgData name="dave Dalsveen" userId="039815d45609d4df" providerId="LiveId" clId="{2866B246-72FF-4413-A4D5-01EC4237DCF2}" dt="2020-05-25T16:24:20.245" v="888" actId="26606"/>
          <ac:spMkLst>
            <pc:docMk/>
            <pc:sldMk cId="3647716643" sldId="258"/>
            <ac:spMk id="3" creationId="{26532813-06A8-4210-874A-2DE00374E51C}"/>
          </ac:spMkLst>
        </pc:spChg>
        <pc:spChg chg="add del">
          <ac:chgData name="dave Dalsveen" userId="039815d45609d4df" providerId="LiveId" clId="{2866B246-72FF-4413-A4D5-01EC4237DCF2}" dt="2020-05-25T16:23:24.062" v="886" actId="26606"/>
          <ac:spMkLst>
            <pc:docMk/>
            <pc:sldMk cId="3647716643" sldId="258"/>
            <ac:spMk id="9" creationId="{9AA72BD9-2C5A-4EDC-931F-5AA08EACA0F3}"/>
          </ac:spMkLst>
        </pc:spChg>
        <pc:spChg chg="add del">
          <ac:chgData name="dave Dalsveen" userId="039815d45609d4df" providerId="LiveId" clId="{2866B246-72FF-4413-A4D5-01EC4237DCF2}" dt="2020-05-25T16:23:24.062" v="886" actId="26606"/>
          <ac:spMkLst>
            <pc:docMk/>
            <pc:sldMk cId="3647716643" sldId="258"/>
            <ac:spMk id="11" creationId="{8A6DB0E6-E65F-4229-A5A0-2500203B6CC3}"/>
          </ac:spMkLst>
        </pc:spChg>
        <pc:spChg chg="add del">
          <ac:chgData name="dave Dalsveen" userId="039815d45609d4df" providerId="LiveId" clId="{2866B246-72FF-4413-A4D5-01EC4237DCF2}" dt="2020-05-25T16:23:24.062" v="886" actId="26606"/>
          <ac:spMkLst>
            <pc:docMk/>
            <pc:sldMk cId="3647716643" sldId="258"/>
            <ac:spMk id="13" creationId="{55D4142C-5077-457F-A6AD-3FECFDB39685}"/>
          </ac:spMkLst>
        </pc:spChg>
        <pc:spChg chg="add del">
          <ac:chgData name="dave Dalsveen" userId="039815d45609d4df" providerId="LiveId" clId="{2866B246-72FF-4413-A4D5-01EC4237DCF2}" dt="2020-05-25T16:23:24.062" v="886" actId="26606"/>
          <ac:spMkLst>
            <pc:docMk/>
            <pc:sldMk cId="3647716643" sldId="258"/>
            <ac:spMk id="15" creationId="{7A5F0580-5EE9-419F-96EE-B6529EF6E7D0}"/>
          </ac:spMkLst>
        </pc:spChg>
        <pc:spChg chg="add del">
          <ac:chgData name="dave Dalsveen" userId="039815d45609d4df" providerId="LiveId" clId="{2866B246-72FF-4413-A4D5-01EC4237DCF2}" dt="2020-05-25T16:24:20.245" v="888" actId="26606"/>
          <ac:spMkLst>
            <pc:docMk/>
            <pc:sldMk cId="3647716643" sldId="258"/>
            <ac:spMk id="17" creationId="{F94AA2BD-2E3F-4B1D-8127-5744B8115311}"/>
          </ac:spMkLst>
        </pc:spChg>
        <pc:spChg chg="add del">
          <ac:chgData name="dave Dalsveen" userId="039815d45609d4df" providerId="LiveId" clId="{2866B246-72FF-4413-A4D5-01EC4237DCF2}" dt="2020-05-25T16:24:20.245" v="888" actId="26606"/>
          <ac:spMkLst>
            <pc:docMk/>
            <pc:sldMk cId="3647716643" sldId="258"/>
            <ac:spMk id="18" creationId="{4BD02261-2DC8-4AA8-9E16-7751AE892445}"/>
          </ac:spMkLst>
        </pc:spChg>
        <pc:spChg chg="add del">
          <ac:chgData name="dave Dalsveen" userId="039815d45609d4df" providerId="LiveId" clId="{2866B246-72FF-4413-A4D5-01EC4237DCF2}" dt="2020-05-25T16:24:20.245" v="888" actId="26606"/>
          <ac:spMkLst>
            <pc:docMk/>
            <pc:sldMk cId="3647716643" sldId="258"/>
            <ac:spMk id="19" creationId="{3D752CF2-2291-40B5-B462-C17B174C10BC}"/>
          </ac:spMkLst>
        </pc:spChg>
        <pc:spChg chg="add">
          <ac:chgData name="dave Dalsveen" userId="039815d45609d4df" providerId="LiveId" clId="{2866B246-72FF-4413-A4D5-01EC4237DCF2}" dt="2020-05-25T16:24:20.245" v="888" actId="26606"/>
          <ac:spMkLst>
            <pc:docMk/>
            <pc:sldMk cId="3647716643" sldId="258"/>
            <ac:spMk id="25" creationId="{2C9A9DA9-7DC8-488B-A882-123947B0F3D9}"/>
          </ac:spMkLst>
        </pc:spChg>
        <pc:spChg chg="add">
          <ac:chgData name="dave Dalsveen" userId="039815d45609d4df" providerId="LiveId" clId="{2866B246-72FF-4413-A4D5-01EC4237DCF2}" dt="2020-05-25T16:24:20.245" v="888" actId="26606"/>
          <ac:spMkLst>
            <pc:docMk/>
            <pc:sldMk cId="3647716643" sldId="258"/>
            <ac:spMk id="27" creationId="{57F6BDD4-E066-4008-8011-6CC31AEB4556}"/>
          </ac:spMkLst>
        </pc:spChg>
        <pc:spChg chg="add">
          <ac:chgData name="dave Dalsveen" userId="039815d45609d4df" providerId="LiveId" clId="{2866B246-72FF-4413-A4D5-01EC4237DCF2}" dt="2020-05-25T16:24:20.245" v="888" actId="26606"/>
          <ac:spMkLst>
            <pc:docMk/>
            <pc:sldMk cId="3647716643" sldId="258"/>
            <ac:spMk id="29" creationId="{2711A8FB-68FC-45FC-B01E-38F809E2D439}"/>
          </ac:spMkLst>
        </pc:spChg>
        <pc:spChg chg="add">
          <ac:chgData name="dave Dalsveen" userId="039815d45609d4df" providerId="LiveId" clId="{2866B246-72FF-4413-A4D5-01EC4237DCF2}" dt="2020-05-25T16:24:20.245" v="888" actId="26606"/>
          <ac:spMkLst>
            <pc:docMk/>
            <pc:sldMk cId="3647716643" sldId="258"/>
            <ac:spMk id="31" creationId="{2A865FE3-5FC9-4049-87CF-30019C46C0F5}"/>
          </ac:spMkLst>
        </pc:spChg>
        <pc:picChg chg="add del">
          <ac:chgData name="dave Dalsveen" userId="039815d45609d4df" providerId="LiveId" clId="{2866B246-72FF-4413-A4D5-01EC4237DCF2}" dt="2020-05-25T16:23:24.062" v="886" actId="26606"/>
          <ac:picMkLst>
            <pc:docMk/>
            <pc:sldMk cId="3647716643" sldId="258"/>
            <ac:picMk id="5" creationId="{0F783CCE-8A41-4134-BDD5-EF0E9270BDD0}"/>
          </ac:picMkLst>
        </pc:picChg>
        <pc:picChg chg="add mod">
          <ac:chgData name="dave Dalsveen" userId="039815d45609d4df" providerId="LiveId" clId="{2866B246-72FF-4413-A4D5-01EC4237DCF2}" dt="2020-05-25T16:24:20.245" v="888" actId="26606"/>
          <ac:picMkLst>
            <pc:docMk/>
            <pc:sldMk cId="3647716643" sldId="258"/>
            <ac:picMk id="20" creationId="{19B0DD80-FE1C-4CF4-99AA-8816687ABA5E}"/>
          </ac:picMkLst>
        </pc:picChg>
      </pc:sldChg>
      <pc:sldChg chg="addSp delSp modSp new mod setBg">
        <pc:chgData name="dave Dalsveen" userId="039815d45609d4df" providerId="LiveId" clId="{2866B246-72FF-4413-A4D5-01EC4237DCF2}" dt="2020-05-25T17:00:31.076" v="994" actId="33524"/>
        <pc:sldMkLst>
          <pc:docMk/>
          <pc:sldMk cId="3024770718" sldId="259"/>
        </pc:sldMkLst>
        <pc:spChg chg="mod">
          <ac:chgData name="dave Dalsveen" userId="039815d45609d4df" providerId="LiveId" clId="{2866B246-72FF-4413-A4D5-01EC4237DCF2}" dt="2020-05-25T17:00:15.825" v="990" actId="20577"/>
          <ac:spMkLst>
            <pc:docMk/>
            <pc:sldMk cId="3024770718" sldId="259"/>
            <ac:spMk id="2" creationId="{C50C355D-D27F-4909-9FE8-2A9E263A5945}"/>
          </ac:spMkLst>
        </pc:spChg>
        <pc:spChg chg="add del mod">
          <ac:chgData name="dave Dalsveen" userId="039815d45609d4df" providerId="LiveId" clId="{2866B246-72FF-4413-A4D5-01EC4237DCF2}" dt="2020-05-25T16:24:53.213" v="893" actId="26606"/>
          <ac:spMkLst>
            <pc:docMk/>
            <pc:sldMk cId="3024770718" sldId="259"/>
            <ac:spMk id="3" creationId="{F6475D28-392C-4B0D-9AEA-FE72C1794376}"/>
          </ac:spMkLst>
        </pc:spChg>
        <pc:spChg chg="add">
          <ac:chgData name="dave Dalsveen" userId="039815d45609d4df" providerId="LiveId" clId="{2866B246-72FF-4413-A4D5-01EC4237DCF2}" dt="2020-05-25T16:24:53.213" v="893" actId="26606"/>
          <ac:spMkLst>
            <pc:docMk/>
            <pc:sldMk cId="3024770718" sldId="259"/>
            <ac:spMk id="8" creationId="{CBB2B1F0-0DD6-4744-9A46-7A344FB48E40}"/>
          </ac:spMkLst>
        </pc:spChg>
        <pc:spChg chg="add del">
          <ac:chgData name="dave Dalsveen" userId="039815d45609d4df" providerId="LiveId" clId="{2866B246-72FF-4413-A4D5-01EC4237DCF2}" dt="2020-05-25T16:24:45.695" v="890" actId="26606"/>
          <ac:spMkLst>
            <pc:docMk/>
            <pc:sldMk cId="3024770718" sldId="259"/>
            <ac:spMk id="9" creationId="{44AD29B6-BF3B-4407-9E75-52DF8E3B29F1}"/>
          </ac:spMkLst>
        </pc:spChg>
        <pc:spChg chg="add">
          <ac:chgData name="dave Dalsveen" userId="039815d45609d4df" providerId="LiveId" clId="{2866B246-72FF-4413-A4D5-01EC4237DCF2}" dt="2020-05-25T16:24:53.213" v="893" actId="26606"/>
          <ac:spMkLst>
            <pc:docMk/>
            <pc:sldMk cId="3024770718" sldId="259"/>
            <ac:spMk id="10" creationId="{7A0B5DEA-ADF6-4BA5-9307-147F0A4685A0}"/>
          </ac:spMkLst>
        </pc:spChg>
        <pc:spChg chg="add del">
          <ac:chgData name="dave Dalsveen" userId="039815d45609d4df" providerId="LiveId" clId="{2866B246-72FF-4413-A4D5-01EC4237DCF2}" dt="2020-05-25T16:24:45.695" v="890" actId="26606"/>
          <ac:spMkLst>
            <pc:docMk/>
            <pc:sldMk cId="3024770718" sldId="259"/>
            <ac:spMk id="11" creationId="{55F8BA08-3E38-4B70-B93A-74F08E092206}"/>
          </ac:spMkLst>
        </pc:spChg>
        <pc:spChg chg="add">
          <ac:chgData name="dave Dalsveen" userId="039815d45609d4df" providerId="LiveId" clId="{2866B246-72FF-4413-A4D5-01EC4237DCF2}" dt="2020-05-25T16:24:53.213" v="893" actId="26606"/>
          <ac:spMkLst>
            <pc:docMk/>
            <pc:sldMk cId="3024770718" sldId="259"/>
            <ac:spMk id="12" creationId="{9DECDBF4-02B6-4BB4-B65B-B8107AD6A9E8}"/>
          </ac:spMkLst>
        </pc:spChg>
        <pc:spChg chg="add del">
          <ac:chgData name="dave Dalsveen" userId="039815d45609d4df" providerId="LiveId" clId="{2866B246-72FF-4413-A4D5-01EC4237DCF2}" dt="2020-05-25T16:24:45.695" v="890" actId="26606"/>
          <ac:spMkLst>
            <pc:docMk/>
            <pc:sldMk cId="3024770718" sldId="259"/>
            <ac:spMk id="13" creationId="{357F1B33-79AB-4A71-8CEC-4546D709B8C8}"/>
          </ac:spMkLst>
        </pc:spChg>
        <pc:spChg chg="add del">
          <ac:chgData name="dave Dalsveen" userId="039815d45609d4df" providerId="LiveId" clId="{2866B246-72FF-4413-A4D5-01EC4237DCF2}" dt="2020-05-25T16:24:53.198" v="892" actId="26606"/>
          <ac:spMkLst>
            <pc:docMk/>
            <pc:sldMk cId="3024770718" sldId="259"/>
            <ac:spMk id="15" creationId="{BC68A55F-7B32-44D8-AEE5-1AF40532656C}"/>
          </ac:spMkLst>
        </pc:spChg>
        <pc:spChg chg="add del">
          <ac:chgData name="dave Dalsveen" userId="039815d45609d4df" providerId="LiveId" clId="{2866B246-72FF-4413-A4D5-01EC4237DCF2}" dt="2020-05-25T16:24:53.198" v="892" actId="26606"/>
          <ac:spMkLst>
            <pc:docMk/>
            <pc:sldMk cId="3024770718" sldId="259"/>
            <ac:spMk id="16" creationId="{CD1AAA2C-FBBE-42AA-B869-31D524B7653F}"/>
          </ac:spMkLst>
        </pc:spChg>
        <pc:spChg chg="add del">
          <ac:chgData name="dave Dalsveen" userId="039815d45609d4df" providerId="LiveId" clId="{2866B246-72FF-4413-A4D5-01EC4237DCF2}" dt="2020-05-25T16:24:53.198" v="892" actId="26606"/>
          <ac:spMkLst>
            <pc:docMk/>
            <pc:sldMk cId="3024770718" sldId="259"/>
            <ac:spMk id="17" creationId="{5F937BBF-9326-4230-AB1B-F1795E350559}"/>
          </ac:spMkLst>
        </pc:spChg>
        <pc:spChg chg="add mod">
          <ac:chgData name="dave Dalsveen" userId="039815d45609d4df" providerId="LiveId" clId="{2866B246-72FF-4413-A4D5-01EC4237DCF2}" dt="2020-05-25T17:00:31.076" v="994" actId="33524"/>
          <ac:spMkLst>
            <pc:docMk/>
            <pc:sldMk cId="3024770718" sldId="259"/>
            <ac:spMk id="20" creationId="{F6475D28-392C-4B0D-9AEA-FE72C1794376}"/>
          </ac:spMkLst>
        </pc:spChg>
        <pc:graphicFrameChg chg="add del">
          <ac:chgData name="dave Dalsveen" userId="039815d45609d4df" providerId="LiveId" clId="{2866B246-72FF-4413-A4D5-01EC4237DCF2}" dt="2020-05-25T16:24:45.695" v="890" actId="26606"/>
          <ac:graphicFrameMkLst>
            <pc:docMk/>
            <pc:sldMk cId="3024770718" sldId="259"/>
            <ac:graphicFrameMk id="5" creationId="{0C38A697-8E3D-42BE-A964-4ACB2B37592F}"/>
          </ac:graphicFrameMkLst>
        </pc:graphicFrameChg>
        <pc:graphicFrameChg chg="add del">
          <ac:chgData name="dave Dalsveen" userId="039815d45609d4df" providerId="LiveId" clId="{2866B246-72FF-4413-A4D5-01EC4237DCF2}" dt="2020-05-25T16:24:53.198" v="892" actId="26606"/>
          <ac:graphicFrameMkLst>
            <pc:docMk/>
            <pc:sldMk cId="3024770718" sldId="259"/>
            <ac:graphicFrameMk id="18" creationId="{3CDD6908-F880-418A-AC21-ADCD3DC59EC8}"/>
          </ac:graphicFrameMkLst>
        </pc:graphicFrameChg>
      </pc:sldChg>
      <pc:sldChg chg="modSp new mod">
        <pc:chgData name="dave Dalsveen" userId="039815d45609d4df" providerId="LiveId" clId="{2866B246-72FF-4413-A4D5-01EC4237DCF2}" dt="2020-05-25T16:52:07.992" v="947" actId="12"/>
        <pc:sldMkLst>
          <pc:docMk/>
          <pc:sldMk cId="2963209938" sldId="260"/>
        </pc:sldMkLst>
        <pc:spChg chg="mod">
          <ac:chgData name="dave Dalsveen" userId="039815d45609d4df" providerId="LiveId" clId="{2866B246-72FF-4413-A4D5-01EC4237DCF2}" dt="2020-05-25T16:49:32.576" v="936" actId="20577"/>
          <ac:spMkLst>
            <pc:docMk/>
            <pc:sldMk cId="2963209938" sldId="260"/>
            <ac:spMk id="2" creationId="{C95DD42F-3597-4420-B17A-0538B741FE26}"/>
          </ac:spMkLst>
        </pc:spChg>
        <pc:spChg chg="mod">
          <ac:chgData name="dave Dalsveen" userId="039815d45609d4df" providerId="LiveId" clId="{2866B246-72FF-4413-A4D5-01EC4237DCF2}" dt="2020-05-25T16:52:07.992" v="947" actId="12"/>
          <ac:spMkLst>
            <pc:docMk/>
            <pc:sldMk cId="2963209938" sldId="260"/>
            <ac:spMk id="3" creationId="{8D974377-57CD-4707-A0C0-DC9AADE483C8}"/>
          </ac:spMkLst>
        </pc:spChg>
      </pc:sldChg>
      <pc:sldChg chg="modSp new mod">
        <pc:chgData name="dave Dalsveen" userId="039815d45609d4df" providerId="LiveId" clId="{2866B246-72FF-4413-A4D5-01EC4237DCF2}" dt="2020-05-25T16:59:22.826" v="979" actId="27636"/>
        <pc:sldMkLst>
          <pc:docMk/>
          <pc:sldMk cId="3893231935" sldId="261"/>
        </pc:sldMkLst>
        <pc:spChg chg="mod">
          <ac:chgData name="dave Dalsveen" userId="039815d45609d4df" providerId="LiveId" clId="{2866B246-72FF-4413-A4D5-01EC4237DCF2}" dt="2020-05-25T16:59:10.543" v="968" actId="20577"/>
          <ac:spMkLst>
            <pc:docMk/>
            <pc:sldMk cId="3893231935" sldId="261"/>
            <ac:spMk id="2" creationId="{C1B19A76-FC3C-4540-8436-AC4F833D2B75}"/>
          </ac:spMkLst>
        </pc:spChg>
        <pc:spChg chg="mod">
          <ac:chgData name="dave Dalsveen" userId="039815d45609d4df" providerId="LiveId" clId="{2866B246-72FF-4413-A4D5-01EC4237DCF2}" dt="2020-05-25T16:59:22.826" v="979" actId="27636"/>
          <ac:spMkLst>
            <pc:docMk/>
            <pc:sldMk cId="3893231935" sldId="261"/>
            <ac:spMk id="3" creationId="{4D58193E-70A3-434B-A626-4D4CF4BEE9F7}"/>
          </ac:spMkLst>
        </pc:spChg>
      </pc:sldChg>
      <pc:sldChg chg="modSp new mod">
        <pc:chgData name="dave Dalsveen" userId="039815d45609d4df" providerId="LiveId" clId="{2866B246-72FF-4413-A4D5-01EC4237DCF2}" dt="2020-05-25T17:06:28.776" v="1421" actId="20577"/>
        <pc:sldMkLst>
          <pc:docMk/>
          <pc:sldMk cId="1901561588" sldId="262"/>
        </pc:sldMkLst>
        <pc:spChg chg="mod">
          <ac:chgData name="dave Dalsveen" userId="039815d45609d4df" providerId="LiveId" clId="{2866B246-72FF-4413-A4D5-01EC4237DCF2}" dt="2020-05-25T17:03:11.093" v="1014" actId="20577"/>
          <ac:spMkLst>
            <pc:docMk/>
            <pc:sldMk cId="1901561588" sldId="262"/>
            <ac:spMk id="2" creationId="{64F6F33A-6500-4407-9EA1-9625BB45E9F4}"/>
          </ac:spMkLst>
        </pc:spChg>
        <pc:spChg chg="mod">
          <ac:chgData name="dave Dalsveen" userId="039815d45609d4df" providerId="LiveId" clId="{2866B246-72FF-4413-A4D5-01EC4237DCF2}" dt="2020-05-25T17:06:28.776" v="1421" actId="20577"/>
          <ac:spMkLst>
            <pc:docMk/>
            <pc:sldMk cId="1901561588" sldId="262"/>
            <ac:spMk id="3" creationId="{DB1C8AE6-E66E-4B02-88D2-940ABC78DECA}"/>
          </ac:spMkLst>
        </pc:spChg>
      </pc:sldChg>
      <pc:sldChg chg="modSp new mod">
        <pc:chgData name="dave Dalsveen" userId="039815d45609d4df" providerId="LiveId" clId="{2866B246-72FF-4413-A4D5-01EC4237DCF2}" dt="2020-05-25T18:22:26.476" v="1986" actId="20577"/>
        <pc:sldMkLst>
          <pc:docMk/>
          <pc:sldMk cId="3223762024" sldId="263"/>
        </pc:sldMkLst>
        <pc:spChg chg="mod">
          <ac:chgData name="dave Dalsveen" userId="039815d45609d4df" providerId="LiveId" clId="{2866B246-72FF-4413-A4D5-01EC4237DCF2}" dt="2020-05-25T17:40:16.420" v="1468" actId="20577"/>
          <ac:spMkLst>
            <pc:docMk/>
            <pc:sldMk cId="3223762024" sldId="263"/>
            <ac:spMk id="2" creationId="{323F022C-8432-4CD7-88C6-77087C03BF13}"/>
          </ac:spMkLst>
        </pc:spChg>
        <pc:spChg chg="mod">
          <ac:chgData name="dave Dalsveen" userId="039815d45609d4df" providerId="LiveId" clId="{2866B246-72FF-4413-A4D5-01EC4237DCF2}" dt="2020-05-25T18:22:26.476" v="1986" actId="20577"/>
          <ac:spMkLst>
            <pc:docMk/>
            <pc:sldMk cId="3223762024" sldId="263"/>
            <ac:spMk id="3" creationId="{7D23282E-0786-4D28-90E8-C96C7B43AED3}"/>
          </ac:spMkLst>
        </pc:spChg>
      </pc:sldChg>
      <pc:sldMasterChg chg="setBg modSldLayout">
        <pc:chgData name="dave Dalsveen" userId="039815d45609d4df" providerId="LiveId" clId="{2866B246-72FF-4413-A4D5-01EC4237DCF2}" dt="2020-05-25T16:26:04.533" v="896"/>
        <pc:sldMasterMkLst>
          <pc:docMk/>
          <pc:sldMasterMk cId="2456903393" sldId="2147483673"/>
        </pc:sldMasterMkLst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3877423094" sldId="2147483662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3931422448" sldId="2147483663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1810402763" sldId="2147483664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2745245016" sldId="2147483665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579753939" sldId="2147483666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3694429835" sldId="2147483667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4068976084" sldId="2147483668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3212504754" sldId="2147483669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3253511447" sldId="2147483670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4110810634" sldId="2147483671"/>
          </pc:sldLayoutMkLst>
        </pc:sldLayoutChg>
        <pc:sldLayoutChg chg="setBg">
          <pc:chgData name="dave Dalsveen" userId="039815d45609d4df" providerId="LiveId" clId="{2866B246-72FF-4413-A4D5-01EC4237DCF2}" dt="2020-05-25T16:26:04.533" v="896"/>
          <pc:sldLayoutMkLst>
            <pc:docMk/>
            <pc:sldMasterMk cId="2456903393" sldId="2147483673"/>
            <pc:sldLayoutMk cId="2445267297" sldId="2147483672"/>
          </pc:sldLayoutMkLst>
        </pc:sldLayoutChg>
      </pc:sldMasterChg>
    </pc:docChg>
  </pc:docChgLst>
  <pc:docChgLst>
    <pc:chgData name="david dalsveen" userId="1bc9e0f3-63b8-43f3-87d9-c29a9f4159c1" providerId="ADAL" clId="{D42CF7C8-F478-4B2F-BFAE-8F74DEF2CFA6}"/>
    <pc:docChg chg="undo redo custSel modSld">
      <pc:chgData name="david dalsveen" userId="1bc9e0f3-63b8-43f3-87d9-c29a9f4159c1" providerId="ADAL" clId="{D42CF7C8-F478-4B2F-BFAE-8F74DEF2CFA6}" dt="2020-09-09T20:46:35.603" v="1666" actId="14100"/>
      <pc:docMkLst>
        <pc:docMk/>
      </pc:docMkLst>
      <pc:sldChg chg="addSp delSp modSp mod">
        <pc:chgData name="david dalsveen" userId="1bc9e0f3-63b8-43f3-87d9-c29a9f4159c1" providerId="ADAL" clId="{D42CF7C8-F478-4B2F-BFAE-8F74DEF2CFA6}" dt="2020-09-09T20:46:35.603" v="1666" actId="14100"/>
        <pc:sldMkLst>
          <pc:docMk/>
          <pc:sldMk cId="4063939883" sldId="256"/>
        </pc:sldMkLst>
        <pc:spChg chg="mod">
          <ac:chgData name="david dalsveen" userId="1bc9e0f3-63b8-43f3-87d9-c29a9f4159c1" providerId="ADAL" clId="{D42CF7C8-F478-4B2F-BFAE-8F74DEF2CFA6}" dt="2020-09-09T20:46:35.603" v="1666" actId="14100"/>
          <ac:spMkLst>
            <pc:docMk/>
            <pc:sldMk cId="4063939883" sldId="256"/>
            <ac:spMk id="2" creationId="{1C265080-7784-47AD-95CE-A9F66BD5AE31}"/>
          </ac:spMkLst>
        </pc:spChg>
        <pc:picChg chg="del mod">
          <ac:chgData name="david dalsveen" userId="1bc9e0f3-63b8-43f3-87d9-c29a9f4159c1" providerId="ADAL" clId="{D42CF7C8-F478-4B2F-BFAE-8F74DEF2CFA6}" dt="2020-09-09T20:46:17.344" v="1663" actId="21"/>
          <ac:picMkLst>
            <pc:docMk/>
            <pc:sldMk cId="4063939883" sldId="256"/>
            <ac:picMk id="5" creationId="{4D49878B-F09A-4E34-99ED-2E7C742173C6}"/>
          </ac:picMkLst>
        </pc:picChg>
        <pc:picChg chg="add mod">
          <ac:chgData name="david dalsveen" userId="1bc9e0f3-63b8-43f3-87d9-c29a9f4159c1" providerId="ADAL" clId="{D42CF7C8-F478-4B2F-BFAE-8F74DEF2CFA6}" dt="2020-09-09T20:46:30.227" v="1665" actId="14100"/>
          <ac:picMkLst>
            <pc:docMk/>
            <pc:sldMk cId="4063939883" sldId="256"/>
            <ac:picMk id="7" creationId="{996BB33C-4F07-4DB3-8417-5C78C21036A7}"/>
          </ac:picMkLst>
        </pc:picChg>
      </pc:sldChg>
      <pc:sldChg chg="modSp mod">
        <pc:chgData name="david dalsveen" userId="1bc9e0f3-63b8-43f3-87d9-c29a9f4159c1" providerId="ADAL" clId="{D42CF7C8-F478-4B2F-BFAE-8F74DEF2CFA6}" dt="2020-09-09T15:51:02.139" v="1659" actId="20577"/>
        <pc:sldMkLst>
          <pc:docMk/>
          <pc:sldMk cId="1226514440" sldId="264"/>
        </pc:sldMkLst>
        <pc:spChg chg="mod">
          <ac:chgData name="david dalsveen" userId="1bc9e0f3-63b8-43f3-87d9-c29a9f4159c1" providerId="ADAL" clId="{D42CF7C8-F478-4B2F-BFAE-8F74DEF2CFA6}" dt="2020-09-09T14:04:08.900" v="42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id dalsveen" userId="1bc9e0f3-63b8-43f3-87d9-c29a9f4159c1" providerId="ADAL" clId="{D42CF7C8-F478-4B2F-BFAE-8F74DEF2CFA6}" dt="2020-09-09T15:51:02.139" v="1659" actId="20577"/>
          <ac:spMkLst>
            <pc:docMk/>
            <pc:sldMk cId="1226514440" sldId="264"/>
            <ac:spMk id="15" creationId="{54497D69-439C-4E04-AB3B-CAA04057B828}"/>
          </ac:spMkLst>
        </pc:spChg>
      </pc:sldChg>
      <pc:sldChg chg="addSp delSp modSp mod">
        <pc:chgData name="david dalsveen" userId="1bc9e0f3-63b8-43f3-87d9-c29a9f4159c1" providerId="ADAL" clId="{D42CF7C8-F478-4B2F-BFAE-8F74DEF2CFA6}" dt="2020-09-09T14:10:09.692" v="423" actId="20577"/>
        <pc:sldMkLst>
          <pc:docMk/>
          <pc:sldMk cId="1499107813" sldId="265"/>
        </pc:sldMkLst>
        <pc:spChg chg="mod">
          <ac:chgData name="david dalsveen" userId="1bc9e0f3-63b8-43f3-87d9-c29a9f4159c1" providerId="ADAL" clId="{D42CF7C8-F478-4B2F-BFAE-8F74DEF2CFA6}" dt="2020-09-09T14:04:41.648" v="45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D42CF7C8-F478-4B2F-BFAE-8F74DEF2CFA6}" dt="2020-09-09T14:10:09.692" v="423" actId="20577"/>
          <ac:spMkLst>
            <pc:docMk/>
            <pc:sldMk cId="1499107813" sldId="265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D42CF7C8-F478-4B2F-BFAE-8F74DEF2CFA6}" dt="2020-09-09T13:59:54.306" v="25" actId="14100"/>
          <ac:picMkLst>
            <pc:docMk/>
            <pc:sldMk cId="1499107813" sldId="265"/>
            <ac:picMk id="5" creationId="{02C54354-DD1F-4ABE-A835-978FF64A2C7C}"/>
          </ac:picMkLst>
        </pc:picChg>
        <pc:picChg chg="del">
          <ac:chgData name="david dalsveen" userId="1bc9e0f3-63b8-43f3-87d9-c29a9f4159c1" providerId="ADAL" clId="{D42CF7C8-F478-4B2F-BFAE-8F74DEF2CFA6}" dt="2020-09-09T13:59:46.911" v="23" actId="21"/>
          <ac:picMkLst>
            <pc:docMk/>
            <pc:sldMk cId="1499107813" sldId="265"/>
            <ac:picMk id="6" creationId="{0255ABA0-57D5-4A43-A25A-29BF84C6774B}"/>
          </ac:picMkLst>
        </pc:picChg>
      </pc:sldChg>
      <pc:sldChg chg="addSp delSp modSp mod">
        <pc:chgData name="david dalsveen" userId="1bc9e0f3-63b8-43f3-87d9-c29a9f4159c1" providerId="ADAL" clId="{D42CF7C8-F478-4B2F-BFAE-8F74DEF2CFA6}" dt="2020-09-09T15:09:34.857" v="1633" actId="20577"/>
        <pc:sldMkLst>
          <pc:docMk/>
          <pc:sldMk cId="3051798843" sldId="266"/>
        </pc:sldMkLst>
        <pc:spChg chg="mod">
          <ac:chgData name="david dalsveen" userId="1bc9e0f3-63b8-43f3-87d9-c29a9f4159c1" providerId="ADAL" clId="{D42CF7C8-F478-4B2F-BFAE-8F74DEF2CFA6}" dt="2020-09-09T14:05:09.053" v="52" actId="20577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id dalsveen" userId="1bc9e0f3-63b8-43f3-87d9-c29a9f4159c1" providerId="ADAL" clId="{D42CF7C8-F478-4B2F-BFAE-8F74DEF2CFA6}" dt="2020-09-09T15:09:34.857" v="1633" actId="20577"/>
          <ac:spMkLst>
            <pc:docMk/>
            <pc:sldMk cId="3051798843" sldId="266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D42CF7C8-F478-4B2F-BFAE-8F74DEF2CFA6}" dt="2020-09-09T14:00:55.390" v="29" actId="14100"/>
          <ac:picMkLst>
            <pc:docMk/>
            <pc:sldMk cId="3051798843" sldId="266"/>
            <ac:picMk id="5" creationId="{AD3DF4D5-73BC-47E7-A122-E3D295ECA3EF}"/>
          </ac:picMkLst>
        </pc:picChg>
        <pc:picChg chg="del">
          <ac:chgData name="david dalsveen" userId="1bc9e0f3-63b8-43f3-87d9-c29a9f4159c1" providerId="ADAL" clId="{D42CF7C8-F478-4B2F-BFAE-8F74DEF2CFA6}" dt="2020-09-09T14:00:47.491" v="27" actId="21"/>
          <ac:picMkLst>
            <pc:docMk/>
            <pc:sldMk cId="3051798843" sldId="266"/>
            <ac:picMk id="6" creationId="{4367ED8A-0C13-4FE3-995A-12503E5CC658}"/>
          </ac:picMkLst>
        </pc:picChg>
      </pc:sldChg>
      <pc:sldChg chg="addSp delSp modSp mod">
        <pc:chgData name="david dalsveen" userId="1bc9e0f3-63b8-43f3-87d9-c29a9f4159c1" providerId="ADAL" clId="{D42CF7C8-F478-4B2F-BFAE-8F74DEF2CFA6}" dt="2020-09-09T14:58:15.438" v="943" actId="20577"/>
        <pc:sldMkLst>
          <pc:docMk/>
          <pc:sldMk cId="1354350229" sldId="267"/>
        </pc:sldMkLst>
        <pc:spChg chg="mod">
          <ac:chgData name="david dalsveen" userId="1bc9e0f3-63b8-43f3-87d9-c29a9f4159c1" providerId="ADAL" clId="{D42CF7C8-F478-4B2F-BFAE-8F74DEF2CFA6}" dt="2020-09-09T14:05:58.716" v="68" actId="20577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id dalsveen" userId="1bc9e0f3-63b8-43f3-87d9-c29a9f4159c1" providerId="ADAL" clId="{D42CF7C8-F478-4B2F-BFAE-8F74DEF2CFA6}" dt="2020-09-09T14:58:15.438" v="943" actId="20577"/>
          <ac:spMkLst>
            <pc:docMk/>
            <pc:sldMk cId="1354350229" sldId="267"/>
            <ac:spMk id="15" creationId="{54497D69-439C-4E04-AB3B-CAA04057B828}"/>
          </ac:spMkLst>
        </pc:spChg>
        <pc:picChg chg="del">
          <ac:chgData name="david dalsveen" userId="1bc9e0f3-63b8-43f3-87d9-c29a9f4159c1" providerId="ADAL" clId="{D42CF7C8-F478-4B2F-BFAE-8F74DEF2CFA6}" dt="2020-09-09T14:01:54.198" v="31" actId="21"/>
          <ac:picMkLst>
            <pc:docMk/>
            <pc:sldMk cId="1354350229" sldId="267"/>
            <ac:picMk id="5" creationId="{57F5EA67-0633-4D8C-8AF6-2B5294913A89}"/>
          </ac:picMkLst>
        </pc:picChg>
        <pc:picChg chg="add mod">
          <ac:chgData name="david dalsveen" userId="1bc9e0f3-63b8-43f3-87d9-c29a9f4159c1" providerId="ADAL" clId="{D42CF7C8-F478-4B2F-BFAE-8F74DEF2CFA6}" dt="2020-09-09T14:02:12.445" v="35" actId="14100"/>
          <ac:picMkLst>
            <pc:docMk/>
            <pc:sldMk cId="1354350229" sldId="267"/>
            <ac:picMk id="6" creationId="{36CF6F53-B504-4BE3-A34B-A7640CB837CA}"/>
          </ac:picMkLst>
        </pc:picChg>
      </pc:sldChg>
      <pc:sldChg chg="addSp delSp modSp mod">
        <pc:chgData name="david dalsveen" userId="1bc9e0f3-63b8-43f3-87d9-c29a9f4159c1" providerId="ADAL" clId="{D42CF7C8-F478-4B2F-BFAE-8F74DEF2CFA6}" dt="2020-09-09T15:05:29.388" v="1465" actId="20577"/>
        <pc:sldMkLst>
          <pc:docMk/>
          <pc:sldMk cId="2380276421" sldId="268"/>
        </pc:sldMkLst>
        <pc:spChg chg="mod">
          <ac:chgData name="david dalsveen" userId="1bc9e0f3-63b8-43f3-87d9-c29a9f4159c1" providerId="ADAL" clId="{D42CF7C8-F478-4B2F-BFAE-8F74DEF2CFA6}" dt="2020-09-09T14:06:21.036" v="72" actId="27636"/>
          <ac:spMkLst>
            <pc:docMk/>
            <pc:sldMk cId="2380276421" sldId="268"/>
            <ac:spMk id="2" creationId="{FA2C910C-20A3-493C-AFCB-9366AF6F8D13}"/>
          </ac:spMkLst>
        </pc:spChg>
        <pc:spChg chg="mod">
          <ac:chgData name="david dalsveen" userId="1bc9e0f3-63b8-43f3-87d9-c29a9f4159c1" providerId="ADAL" clId="{D42CF7C8-F478-4B2F-BFAE-8F74DEF2CFA6}" dt="2020-09-09T15:05:29.388" v="1465" actId="20577"/>
          <ac:spMkLst>
            <pc:docMk/>
            <pc:sldMk cId="2380276421" sldId="268"/>
            <ac:spMk id="15" creationId="{54497D69-439C-4E04-AB3B-CAA04057B828}"/>
          </ac:spMkLst>
        </pc:spChg>
        <pc:picChg chg="del">
          <ac:chgData name="david dalsveen" userId="1bc9e0f3-63b8-43f3-87d9-c29a9f4159c1" providerId="ADAL" clId="{D42CF7C8-F478-4B2F-BFAE-8F74DEF2CFA6}" dt="2020-09-09T14:03:20.796" v="37" actId="21"/>
          <ac:picMkLst>
            <pc:docMk/>
            <pc:sldMk cId="2380276421" sldId="268"/>
            <ac:picMk id="5" creationId="{570B56E2-AA74-46E8-9D28-187C211FD712}"/>
          </ac:picMkLst>
        </pc:picChg>
        <pc:picChg chg="add mod">
          <ac:chgData name="david dalsveen" userId="1bc9e0f3-63b8-43f3-87d9-c29a9f4159c1" providerId="ADAL" clId="{D42CF7C8-F478-4B2F-BFAE-8F74DEF2CFA6}" dt="2020-09-09T14:03:31.948" v="39" actId="14100"/>
          <ac:picMkLst>
            <pc:docMk/>
            <pc:sldMk cId="2380276421" sldId="268"/>
            <ac:picMk id="6" creationId="{65CBAC23-0DA8-437E-89E9-1FE5D217251B}"/>
          </ac:picMkLst>
        </pc:picChg>
      </pc:sldChg>
    </pc:docChg>
  </pc:docChgLst>
  <pc:docChgLst>
    <pc:chgData name="david dalsveen" userId="1bc9e0f3-63b8-43f3-87d9-c29a9f4159c1" providerId="ADAL" clId="{4FF60410-0715-48E3-AD59-0C2BB0B79633}"/>
    <pc:docChg chg="undo custSel modSld">
      <pc:chgData name="david dalsveen" userId="1bc9e0f3-63b8-43f3-87d9-c29a9f4159c1" providerId="ADAL" clId="{4FF60410-0715-48E3-AD59-0C2BB0B79633}" dt="2020-08-25T12:43:46.385" v="1159" actId="14100"/>
      <pc:docMkLst>
        <pc:docMk/>
      </pc:docMkLst>
      <pc:sldChg chg="addSp delSp modSp mod">
        <pc:chgData name="david dalsveen" userId="1bc9e0f3-63b8-43f3-87d9-c29a9f4159c1" providerId="ADAL" clId="{4FF60410-0715-48E3-AD59-0C2BB0B79633}" dt="2020-08-25T12:25:53.978" v="239" actId="1076"/>
        <pc:sldMkLst>
          <pc:docMk/>
          <pc:sldMk cId="4063939883" sldId="256"/>
        </pc:sldMkLst>
        <pc:spChg chg="mod">
          <ac:chgData name="david dalsveen" userId="1bc9e0f3-63b8-43f3-87d9-c29a9f4159c1" providerId="ADAL" clId="{4FF60410-0715-48E3-AD59-0C2BB0B79633}" dt="2020-08-25T12:18:37.427" v="5" actId="255"/>
          <ac:spMkLst>
            <pc:docMk/>
            <pc:sldMk cId="4063939883" sldId="256"/>
            <ac:spMk id="2" creationId="{1C265080-7784-47AD-95CE-A9F66BD5AE31}"/>
          </ac:spMkLst>
        </pc:spChg>
        <pc:picChg chg="del">
          <ac:chgData name="david dalsveen" userId="1bc9e0f3-63b8-43f3-87d9-c29a9f4159c1" providerId="ADAL" clId="{4FF60410-0715-48E3-AD59-0C2BB0B79633}" dt="2020-08-25T12:25:02.206" v="237" actId="21"/>
          <ac:picMkLst>
            <pc:docMk/>
            <pc:sldMk cId="4063939883" sldId="256"/>
            <ac:picMk id="4" creationId="{07A3005A-B4D5-4649-9559-5EDC3EF500C3}"/>
          </ac:picMkLst>
        </pc:picChg>
        <pc:picChg chg="add mod">
          <ac:chgData name="david dalsveen" userId="1bc9e0f3-63b8-43f3-87d9-c29a9f4159c1" providerId="ADAL" clId="{4FF60410-0715-48E3-AD59-0C2BB0B79633}" dt="2020-08-25T12:25:53.978" v="239" actId="1076"/>
          <ac:picMkLst>
            <pc:docMk/>
            <pc:sldMk cId="4063939883" sldId="256"/>
            <ac:picMk id="10" creationId="{6D5B657C-741E-4DEC-AC5E-02A094093C69}"/>
          </ac:picMkLst>
        </pc:picChg>
      </pc:sldChg>
      <pc:sldChg chg="addSp delSp modSp mod">
        <pc:chgData name="david dalsveen" userId="1bc9e0f3-63b8-43f3-87d9-c29a9f4159c1" providerId="ADAL" clId="{4FF60410-0715-48E3-AD59-0C2BB0B79633}" dt="2020-08-25T12:24:56.075" v="236" actId="1076"/>
        <pc:sldMkLst>
          <pc:docMk/>
          <pc:sldMk cId="1226514440" sldId="264"/>
        </pc:sldMkLst>
        <pc:spChg chg="mod">
          <ac:chgData name="david dalsveen" userId="1bc9e0f3-63b8-43f3-87d9-c29a9f4159c1" providerId="ADAL" clId="{4FF60410-0715-48E3-AD59-0C2BB0B79633}" dt="2020-08-25T12:19:32.163" v="7" actId="255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id dalsveen" userId="1bc9e0f3-63b8-43f3-87d9-c29a9f4159c1" providerId="ADAL" clId="{4FF60410-0715-48E3-AD59-0C2BB0B79633}" dt="2020-08-25T12:24:20.587" v="231" actId="20577"/>
          <ac:spMkLst>
            <pc:docMk/>
            <pc:sldMk cId="1226514440" sldId="264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4FF60410-0715-48E3-AD59-0C2BB0B79633}" dt="2020-08-25T12:24:56.075" v="236" actId="1076"/>
          <ac:picMkLst>
            <pc:docMk/>
            <pc:sldMk cId="1226514440" sldId="264"/>
            <ac:picMk id="5" creationId="{29F03E29-DE7C-4C71-B448-B24F72E74506}"/>
          </ac:picMkLst>
        </pc:picChg>
        <pc:picChg chg="del mod">
          <ac:chgData name="david dalsveen" userId="1bc9e0f3-63b8-43f3-87d9-c29a9f4159c1" providerId="ADAL" clId="{4FF60410-0715-48E3-AD59-0C2BB0B79633}" dt="2020-08-25T12:24:50.078" v="235" actId="21"/>
          <ac:picMkLst>
            <pc:docMk/>
            <pc:sldMk cId="1226514440" sldId="264"/>
            <ac:picMk id="8" creationId="{3CD0A3AA-2B73-4D0C-B62A-A040B5838C34}"/>
          </ac:picMkLst>
        </pc:picChg>
      </pc:sldChg>
      <pc:sldChg chg="addSp delSp modSp mod">
        <pc:chgData name="david dalsveen" userId="1bc9e0f3-63b8-43f3-87d9-c29a9f4159c1" providerId="ADAL" clId="{4FF60410-0715-48E3-AD59-0C2BB0B79633}" dt="2020-08-25T12:38:23.175" v="876" actId="14100"/>
        <pc:sldMkLst>
          <pc:docMk/>
          <pc:sldMk cId="1499107813" sldId="265"/>
        </pc:sldMkLst>
        <pc:spChg chg="mod">
          <ac:chgData name="david dalsveen" userId="1bc9e0f3-63b8-43f3-87d9-c29a9f4159c1" providerId="ADAL" clId="{4FF60410-0715-48E3-AD59-0C2BB0B79633}" dt="2020-08-25T12:27:26.677" v="357" actId="255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4FF60410-0715-48E3-AD59-0C2BB0B79633}" dt="2020-08-25T12:27:17.447" v="356" actId="255"/>
          <ac:spMkLst>
            <pc:docMk/>
            <pc:sldMk cId="1499107813" sldId="265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4FF60410-0715-48E3-AD59-0C2BB0B79633}" dt="2020-08-25T12:38:23.175" v="876" actId="14100"/>
          <ac:picMkLst>
            <pc:docMk/>
            <pc:sldMk cId="1499107813" sldId="265"/>
            <ac:picMk id="5" creationId="{42D91CB5-1C29-462E-8DE8-E3B3B2B13228}"/>
          </ac:picMkLst>
        </pc:picChg>
        <pc:picChg chg="del">
          <ac:chgData name="david dalsveen" userId="1bc9e0f3-63b8-43f3-87d9-c29a9f4159c1" providerId="ADAL" clId="{4FF60410-0715-48E3-AD59-0C2BB0B79633}" dt="2020-08-25T12:38:14.766" v="874" actId="21"/>
          <ac:picMkLst>
            <pc:docMk/>
            <pc:sldMk cId="1499107813" sldId="265"/>
            <ac:picMk id="8" creationId="{A976528E-79E4-425F-892C-82B3B5275A44}"/>
          </ac:picMkLst>
        </pc:picChg>
      </pc:sldChg>
      <pc:sldChg chg="addSp delSp modSp mod">
        <pc:chgData name="david dalsveen" userId="1bc9e0f3-63b8-43f3-87d9-c29a9f4159c1" providerId="ADAL" clId="{4FF60410-0715-48E3-AD59-0C2BB0B79633}" dt="2020-08-25T12:34:17.020" v="872" actId="20577"/>
        <pc:sldMkLst>
          <pc:docMk/>
          <pc:sldMk cId="3051798843" sldId="266"/>
        </pc:sldMkLst>
        <pc:spChg chg="mod">
          <ac:chgData name="david dalsveen" userId="1bc9e0f3-63b8-43f3-87d9-c29a9f4159c1" providerId="ADAL" clId="{4FF60410-0715-48E3-AD59-0C2BB0B79633}" dt="2020-08-25T12:20:31.009" v="14" actId="14100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id dalsveen" userId="1bc9e0f3-63b8-43f3-87d9-c29a9f4159c1" providerId="ADAL" clId="{4FF60410-0715-48E3-AD59-0C2BB0B79633}" dt="2020-08-25T12:34:17.020" v="872" actId="20577"/>
          <ac:spMkLst>
            <pc:docMk/>
            <pc:sldMk cId="3051798843" sldId="266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4FF60410-0715-48E3-AD59-0C2BB0B79633}" dt="2020-08-25T12:29:06.946" v="362" actId="14100"/>
          <ac:picMkLst>
            <pc:docMk/>
            <pc:sldMk cId="3051798843" sldId="266"/>
            <ac:picMk id="5" creationId="{BCBBB31F-C64D-43D3-AC1C-6F5DF88D1B4B}"/>
          </ac:picMkLst>
        </pc:picChg>
        <pc:picChg chg="del">
          <ac:chgData name="david dalsveen" userId="1bc9e0f3-63b8-43f3-87d9-c29a9f4159c1" providerId="ADAL" clId="{4FF60410-0715-48E3-AD59-0C2BB0B79633}" dt="2020-08-25T12:28:54.774" v="359" actId="21"/>
          <ac:picMkLst>
            <pc:docMk/>
            <pc:sldMk cId="3051798843" sldId="266"/>
            <ac:picMk id="6" creationId="{C7689B3A-F1D1-4C43-9B3B-EAFBE946E8D5}"/>
          </ac:picMkLst>
        </pc:picChg>
      </pc:sldChg>
      <pc:sldChg chg="addSp delSp modSp mod">
        <pc:chgData name="david dalsveen" userId="1bc9e0f3-63b8-43f3-87d9-c29a9f4159c1" providerId="ADAL" clId="{4FF60410-0715-48E3-AD59-0C2BB0B79633}" dt="2020-08-25T12:43:46.385" v="1159" actId="14100"/>
        <pc:sldMkLst>
          <pc:docMk/>
          <pc:sldMk cId="1354350229" sldId="267"/>
        </pc:sldMkLst>
        <pc:spChg chg="add del mod">
          <ac:chgData name="david dalsveen" userId="1bc9e0f3-63b8-43f3-87d9-c29a9f4159c1" providerId="ADAL" clId="{4FF60410-0715-48E3-AD59-0C2BB0B79633}" dt="2020-08-25T12:21:16.117" v="23" actId="14100"/>
          <ac:spMkLst>
            <pc:docMk/>
            <pc:sldMk cId="1354350229" sldId="267"/>
            <ac:spMk id="2" creationId="{FA2C910C-20A3-493C-AFCB-9366AF6F8D13}"/>
          </ac:spMkLst>
        </pc:spChg>
        <pc:spChg chg="add del mod">
          <ac:chgData name="david dalsveen" userId="1bc9e0f3-63b8-43f3-87d9-c29a9f4159c1" providerId="ADAL" clId="{4FF60410-0715-48E3-AD59-0C2BB0B79633}" dt="2020-08-25T12:21:11.591" v="22" actId="21"/>
          <ac:spMkLst>
            <pc:docMk/>
            <pc:sldMk cId="1354350229" sldId="267"/>
            <ac:spMk id="6" creationId="{1D064C26-814B-4C2A-A624-3D01D8C39D9D}"/>
          </ac:spMkLst>
        </pc:spChg>
        <pc:spChg chg="mod">
          <ac:chgData name="david dalsveen" userId="1bc9e0f3-63b8-43f3-87d9-c29a9f4159c1" providerId="ADAL" clId="{4FF60410-0715-48E3-AD59-0C2BB0B79633}" dt="2020-08-25T12:33:47.329" v="790" actId="27636"/>
          <ac:spMkLst>
            <pc:docMk/>
            <pc:sldMk cId="1354350229" sldId="267"/>
            <ac:spMk id="15" creationId="{54497D69-439C-4E04-AB3B-CAA04057B828}"/>
          </ac:spMkLst>
        </pc:spChg>
        <pc:picChg chg="del">
          <ac:chgData name="david dalsveen" userId="1bc9e0f3-63b8-43f3-87d9-c29a9f4159c1" providerId="ADAL" clId="{4FF60410-0715-48E3-AD59-0C2BB0B79633}" dt="2020-08-25T12:43:31.778" v="1156" actId="21"/>
          <ac:picMkLst>
            <pc:docMk/>
            <pc:sldMk cId="1354350229" sldId="267"/>
            <ac:picMk id="5" creationId="{8ABB4AC7-A897-44FE-9FCD-29D1CA0F6CAE}"/>
          </ac:picMkLst>
        </pc:picChg>
        <pc:picChg chg="add mod">
          <ac:chgData name="david dalsveen" userId="1bc9e0f3-63b8-43f3-87d9-c29a9f4159c1" providerId="ADAL" clId="{4FF60410-0715-48E3-AD59-0C2BB0B79633}" dt="2020-08-25T12:43:46.385" v="1159" actId="14100"/>
          <ac:picMkLst>
            <pc:docMk/>
            <pc:sldMk cId="1354350229" sldId="267"/>
            <ac:picMk id="8" creationId="{0B96C82B-C6DB-46EF-ABEF-A3CF1BE6C8E3}"/>
          </ac:picMkLst>
        </pc:picChg>
      </pc:sldChg>
      <pc:sldChg chg="addSp delSp modSp mod">
        <pc:chgData name="david dalsveen" userId="1bc9e0f3-63b8-43f3-87d9-c29a9f4159c1" providerId="ADAL" clId="{4FF60410-0715-48E3-AD59-0C2BB0B79633}" dt="2020-08-25T12:42:28.387" v="1154" actId="20577"/>
        <pc:sldMkLst>
          <pc:docMk/>
          <pc:sldMk cId="2380276421" sldId="268"/>
        </pc:sldMkLst>
        <pc:spChg chg="mod">
          <ac:chgData name="david dalsveen" userId="1bc9e0f3-63b8-43f3-87d9-c29a9f4159c1" providerId="ADAL" clId="{4FF60410-0715-48E3-AD59-0C2BB0B79633}" dt="2020-08-25T12:21:39.602" v="27"/>
          <ac:spMkLst>
            <pc:docMk/>
            <pc:sldMk cId="2380276421" sldId="268"/>
            <ac:spMk id="2" creationId="{FA2C910C-20A3-493C-AFCB-9366AF6F8D13}"/>
          </ac:spMkLst>
        </pc:spChg>
        <pc:spChg chg="mod">
          <ac:chgData name="david dalsveen" userId="1bc9e0f3-63b8-43f3-87d9-c29a9f4159c1" providerId="ADAL" clId="{4FF60410-0715-48E3-AD59-0C2BB0B79633}" dt="2020-08-25T12:42:28.387" v="1154" actId="20577"/>
          <ac:spMkLst>
            <pc:docMk/>
            <pc:sldMk cId="2380276421" sldId="268"/>
            <ac:spMk id="15" creationId="{54497D69-439C-4E04-AB3B-CAA04057B828}"/>
          </ac:spMkLst>
        </pc:spChg>
        <pc:picChg chg="del">
          <ac:chgData name="david dalsveen" userId="1bc9e0f3-63b8-43f3-87d9-c29a9f4159c1" providerId="ADAL" clId="{4FF60410-0715-48E3-AD59-0C2BB0B79633}" dt="2020-08-25T12:41:23.413" v="1031" actId="21"/>
          <ac:picMkLst>
            <pc:docMk/>
            <pc:sldMk cId="2380276421" sldId="268"/>
            <ac:picMk id="5" creationId="{DCD7F770-C46F-4350-BFDF-4356226042DF}"/>
          </ac:picMkLst>
        </pc:picChg>
        <pc:picChg chg="add mod">
          <ac:chgData name="david dalsveen" userId="1bc9e0f3-63b8-43f3-87d9-c29a9f4159c1" providerId="ADAL" clId="{4FF60410-0715-48E3-AD59-0C2BB0B79633}" dt="2020-08-25T12:41:33.937" v="1033" actId="14100"/>
          <ac:picMkLst>
            <pc:docMk/>
            <pc:sldMk cId="2380276421" sldId="268"/>
            <ac:picMk id="10" creationId="{EDE7D06A-BE07-43E1-855E-29ED88445199}"/>
          </ac:picMkLst>
        </pc:picChg>
      </pc:sldChg>
    </pc:docChg>
  </pc:docChgLst>
  <pc:docChgLst>
    <pc:chgData name="dave Dalsveen" userId="039815d45609d4df" providerId="LiveId" clId="{10B4060C-83F9-4B9D-A746-B8DA76C80773}"/>
    <pc:docChg chg="undo redo custSel mod modSld">
      <pc:chgData name="dave Dalsveen" userId="039815d45609d4df" providerId="LiveId" clId="{10B4060C-83F9-4B9D-A746-B8DA76C80773}" dt="2020-06-03T16:55:59.549" v="1415" actId="20577"/>
      <pc:docMkLst>
        <pc:docMk/>
      </pc:docMkLst>
      <pc:sldChg chg="delSp modSp mod">
        <pc:chgData name="dave Dalsveen" userId="039815d45609d4df" providerId="LiveId" clId="{10B4060C-83F9-4B9D-A746-B8DA76C80773}" dt="2020-06-03T14:21:19.193" v="21" actId="20577"/>
        <pc:sldMkLst>
          <pc:docMk/>
          <pc:sldMk cId="4063939883" sldId="256"/>
        </pc:sldMkLst>
        <pc:spChg chg="mod">
          <ac:chgData name="dave Dalsveen" userId="039815d45609d4df" providerId="LiveId" clId="{10B4060C-83F9-4B9D-A746-B8DA76C80773}" dt="2020-06-03T14:21:19.193" v="21" actId="20577"/>
          <ac:spMkLst>
            <pc:docMk/>
            <pc:sldMk cId="4063939883" sldId="256"/>
            <ac:spMk id="2" creationId="{1C265080-7784-47AD-95CE-A9F66BD5AE31}"/>
          </ac:spMkLst>
        </pc:spChg>
        <pc:picChg chg="del">
          <ac:chgData name="dave Dalsveen" userId="039815d45609d4df" providerId="LiveId" clId="{10B4060C-83F9-4B9D-A746-B8DA76C80773}" dt="2020-06-03T14:21:07.786" v="0" actId="21"/>
          <ac:picMkLst>
            <pc:docMk/>
            <pc:sldMk cId="4063939883" sldId="256"/>
            <ac:picMk id="7" creationId="{574C89B1-5DC0-4FE0-BD23-D8AC72B30F2D}"/>
          </ac:picMkLst>
        </pc:picChg>
      </pc:sldChg>
      <pc:sldChg chg="addSp delSp modSp mod setBg setClrOvrMap">
        <pc:chgData name="dave Dalsveen" userId="039815d45609d4df" providerId="LiveId" clId="{10B4060C-83F9-4B9D-A746-B8DA76C80773}" dt="2020-06-03T14:33:56.109" v="112" actId="20577"/>
        <pc:sldMkLst>
          <pc:docMk/>
          <pc:sldMk cId="1901650308" sldId="257"/>
        </pc:sldMkLst>
        <pc:spChg chg="mod ord">
          <ac:chgData name="dave Dalsveen" userId="039815d45609d4df" providerId="LiveId" clId="{10B4060C-83F9-4B9D-A746-B8DA76C80773}" dt="2020-06-03T14:31:48.859" v="68" actId="26606"/>
          <ac:spMkLst>
            <pc:docMk/>
            <pc:sldMk cId="1901650308" sldId="257"/>
            <ac:spMk id="2" creationId="{6064945E-18DD-4505-84BD-53732E1BE505}"/>
          </ac:spMkLst>
        </pc:spChg>
        <pc:spChg chg="mod ord">
          <ac:chgData name="dave Dalsveen" userId="039815d45609d4df" providerId="LiveId" clId="{10B4060C-83F9-4B9D-A746-B8DA76C80773}" dt="2020-06-03T14:33:56.109" v="112" actId="20577"/>
          <ac:spMkLst>
            <pc:docMk/>
            <pc:sldMk cId="1901650308" sldId="257"/>
            <ac:spMk id="3" creationId="{2AE1F63D-DF25-43A1-B3B5-A73A8B1D266E}"/>
          </ac:spMkLst>
        </pc:spChg>
        <pc:spChg chg="add del">
          <ac:chgData name="dave Dalsveen" userId="039815d45609d4df" providerId="LiveId" clId="{10B4060C-83F9-4B9D-A746-B8DA76C80773}" dt="2020-06-03T14:24:49.738" v="31" actId="26606"/>
          <ac:spMkLst>
            <pc:docMk/>
            <pc:sldMk cId="1901650308" sldId="257"/>
            <ac:spMk id="10" creationId="{7C432AFE-B3D2-4BFF-BF8F-96C27AFF1AC7}"/>
          </ac:spMkLst>
        </pc:spChg>
        <pc:spChg chg="add del">
          <ac:chgData name="dave Dalsveen" userId="039815d45609d4df" providerId="LiveId" clId="{10B4060C-83F9-4B9D-A746-B8DA76C80773}" dt="2020-06-03T14:24:49.738" v="31" actId="26606"/>
          <ac:spMkLst>
            <pc:docMk/>
            <pc:sldMk cId="1901650308" sldId="257"/>
            <ac:spMk id="12" creationId="{AF2F604E-43BE-4DC3-B983-E071523364F8}"/>
          </ac:spMkLst>
        </pc:spChg>
        <pc:spChg chg="add del">
          <ac:chgData name="dave Dalsveen" userId="039815d45609d4df" providerId="LiveId" clId="{10B4060C-83F9-4B9D-A746-B8DA76C80773}" dt="2020-06-03T14:24:49.738" v="31" actId="26606"/>
          <ac:spMkLst>
            <pc:docMk/>
            <pc:sldMk cId="1901650308" sldId="257"/>
            <ac:spMk id="14" creationId="{08C9B587-E65E-4B52-B37C-ABEBB6E87928}"/>
          </ac:spMkLst>
        </pc:spChg>
        <pc:spChg chg="add del">
          <ac:chgData name="dave Dalsveen" userId="039815d45609d4df" providerId="LiveId" clId="{10B4060C-83F9-4B9D-A746-B8DA76C80773}" dt="2020-06-03T14:24:41.790" v="28" actId="26606"/>
          <ac:spMkLst>
            <pc:docMk/>
            <pc:sldMk cId="1901650308" sldId="257"/>
            <ac:spMk id="19" creationId="{231BF440-39FA-4087-84CC-2EEC0BBDAF29}"/>
          </ac:spMkLst>
        </pc:spChg>
        <pc:spChg chg="add del">
          <ac:chgData name="dave Dalsveen" userId="039815d45609d4df" providerId="LiveId" clId="{10B4060C-83F9-4B9D-A746-B8DA76C80773}" dt="2020-06-03T14:24:41.790" v="28" actId="26606"/>
          <ac:spMkLst>
            <pc:docMk/>
            <pc:sldMk cId="1901650308" sldId="257"/>
            <ac:spMk id="21" creationId="{F04E4CBA-303B-48BD-8451-C2701CB0EEBF}"/>
          </ac:spMkLst>
        </pc:spChg>
        <pc:spChg chg="add del">
          <ac:chgData name="dave Dalsveen" userId="039815d45609d4df" providerId="LiveId" clId="{10B4060C-83F9-4B9D-A746-B8DA76C80773}" dt="2020-06-03T14:24:41.790" v="28" actId="26606"/>
          <ac:spMkLst>
            <pc:docMk/>
            <pc:sldMk cId="1901650308" sldId="257"/>
            <ac:spMk id="23" creationId="{F6CA58B3-AFCC-4A40-9882-50D5080879B0}"/>
          </ac:spMkLst>
        </pc:spChg>
        <pc:spChg chg="add del">
          <ac:chgData name="dave Dalsveen" userId="039815d45609d4df" providerId="LiveId" clId="{10B4060C-83F9-4B9D-A746-B8DA76C80773}" dt="2020-06-03T14:24:41.790" v="28" actId="26606"/>
          <ac:spMkLst>
            <pc:docMk/>
            <pc:sldMk cId="1901650308" sldId="257"/>
            <ac:spMk id="25" creationId="{75C56826-D4E5-42ED-8529-079651CB3005}"/>
          </ac:spMkLst>
        </pc:spChg>
        <pc:spChg chg="add del">
          <ac:chgData name="dave Dalsveen" userId="039815d45609d4df" providerId="LiveId" clId="{10B4060C-83F9-4B9D-A746-B8DA76C80773}" dt="2020-06-03T14:24:41.790" v="28" actId="26606"/>
          <ac:spMkLst>
            <pc:docMk/>
            <pc:sldMk cId="1901650308" sldId="257"/>
            <ac:spMk id="27" creationId="{82095FCE-EF05-4443-B97A-85DEE3A5CA17}"/>
          </ac:spMkLst>
        </pc:spChg>
        <pc:spChg chg="add del">
          <ac:chgData name="dave Dalsveen" userId="039815d45609d4df" providerId="LiveId" clId="{10B4060C-83F9-4B9D-A746-B8DA76C80773}" dt="2020-06-03T14:24:49.738" v="30" actId="26606"/>
          <ac:spMkLst>
            <pc:docMk/>
            <pc:sldMk cId="1901650308" sldId="257"/>
            <ac:spMk id="29" creationId="{8F7AFB9A-7364-478C-B48B-8523CDD9AE8D}"/>
          </ac:spMkLst>
        </pc:spChg>
        <pc:spChg chg="add del">
          <ac:chgData name="dave Dalsveen" userId="039815d45609d4df" providerId="LiveId" clId="{10B4060C-83F9-4B9D-A746-B8DA76C80773}" dt="2020-06-03T14:24:49.738" v="30" actId="26606"/>
          <ac:spMkLst>
            <pc:docMk/>
            <pc:sldMk cId="1901650308" sldId="257"/>
            <ac:spMk id="30" creationId="{36678033-86B6-40E6-BE90-78D8ED4E3A31}"/>
          </ac:spMkLst>
        </pc:spChg>
        <pc:spChg chg="add del">
          <ac:chgData name="dave Dalsveen" userId="039815d45609d4df" providerId="LiveId" clId="{10B4060C-83F9-4B9D-A746-B8DA76C80773}" dt="2020-06-03T14:24:49.738" v="30" actId="26606"/>
          <ac:spMkLst>
            <pc:docMk/>
            <pc:sldMk cId="1901650308" sldId="257"/>
            <ac:spMk id="31" creationId="{D2542E1A-076E-4A34-BB67-2BF961754E0C}"/>
          </ac:spMkLst>
        </pc:spChg>
        <pc:spChg chg="add del">
          <ac:chgData name="dave Dalsveen" userId="039815d45609d4df" providerId="LiveId" clId="{10B4060C-83F9-4B9D-A746-B8DA76C80773}" dt="2020-06-03T14:24:49.738" v="30" actId="26606"/>
          <ac:spMkLst>
            <pc:docMk/>
            <pc:sldMk cId="1901650308" sldId="257"/>
            <ac:spMk id="32" creationId="{75C56826-D4E5-42ED-8529-079651CB3005}"/>
          </ac:spMkLst>
        </pc:spChg>
        <pc:spChg chg="add del">
          <ac:chgData name="dave Dalsveen" userId="039815d45609d4df" providerId="LiveId" clId="{10B4060C-83F9-4B9D-A746-B8DA76C80773}" dt="2020-06-03T14:24:49.738" v="30" actId="26606"/>
          <ac:spMkLst>
            <pc:docMk/>
            <pc:sldMk cId="1901650308" sldId="257"/>
            <ac:spMk id="33" creationId="{82095FCE-EF05-4443-B97A-85DEE3A5CA17}"/>
          </ac:spMkLst>
        </pc:spChg>
        <pc:spChg chg="add del">
          <ac:chgData name="dave Dalsveen" userId="039815d45609d4df" providerId="LiveId" clId="{10B4060C-83F9-4B9D-A746-B8DA76C80773}" dt="2020-06-03T14:25:07.435" v="35" actId="26606"/>
          <ac:spMkLst>
            <pc:docMk/>
            <pc:sldMk cId="1901650308" sldId="257"/>
            <ac:spMk id="35" creationId="{6D731904-7733-45B0-902C-289497204C19}"/>
          </ac:spMkLst>
        </pc:spChg>
        <pc:spChg chg="add del">
          <ac:chgData name="dave Dalsveen" userId="039815d45609d4df" providerId="LiveId" clId="{10B4060C-83F9-4B9D-A746-B8DA76C80773}" dt="2020-06-03T14:25:07.435" v="35" actId="26606"/>
          <ac:spMkLst>
            <pc:docMk/>
            <pc:sldMk cId="1901650308" sldId="257"/>
            <ac:spMk id="36" creationId="{504E6397-35D7-4AEC-9DA9-B7F6B12B88A5}"/>
          </ac:spMkLst>
        </pc:spChg>
        <pc:spChg chg="add del">
          <ac:chgData name="dave Dalsveen" userId="039815d45609d4df" providerId="LiveId" clId="{10B4060C-83F9-4B9D-A746-B8DA76C80773}" dt="2020-06-03T14:25:07.435" v="35" actId="26606"/>
          <ac:spMkLst>
            <pc:docMk/>
            <pc:sldMk cId="1901650308" sldId="257"/>
            <ac:spMk id="37" creationId="{62C5A04F-2AEB-4631-8314-A8B812E1EC8E}"/>
          </ac:spMkLst>
        </pc:spChg>
        <pc:spChg chg="add del">
          <ac:chgData name="dave Dalsveen" userId="039815d45609d4df" providerId="LiveId" clId="{10B4060C-83F9-4B9D-A746-B8DA76C80773}" dt="2020-06-03T14:25:07.435" v="35" actId="26606"/>
          <ac:spMkLst>
            <pc:docMk/>
            <pc:sldMk cId="1901650308" sldId="257"/>
            <ac:spMk id="38" creationId="{4B2B1C70-BF3F-41BD-871B-63D8F911F77B}"/>
          </ac:spMkLst>
        </pc:spChg>
        <pc:spChg chg="add del">
          <ac:chgData name="dave Dalsveen" userId="039815d45609d4df" providerId="LiveId" clId="{10B4060C-83F9-4B9D-A746-B8DA76C80773}" dt="2020-06-03T14:27:55.659" v="59" actId="26606"/>
          <ac:spMkLst>
            <pc:docMk/>
            <pc:sldMk cId="1901650308" sldId="257"/>
            <ac:spMk id="43" creationId="{D5997EA8-5EFC-40CD-A85F-C3C3BC5F9EB7}"/>
          </ac:spMkLst>
        </pc:spChg>
        <pc:spChg chg="add del">
          <ac:chgData name="dave Dalsveen" userId="039815d45609d4df" providerId="LiveId" clId="{10B4060C-83F9-4B9D-A746-B8DA76C80773}" dt="2020-06-03T14:27:55.659" v="59" actId="26606"/>
          <ac:spMkLst>
            <pc:docMk/>
            <pc:sldMk cId="1901650308" sldId="257"/>
            <ac:spMk id="45" creationId="{1CF6A1EC-BD15-42D9-A339-A3970CF7C65A}"/>
          </ac:spMkLst>
        </pc:spChg>
        <pc:spChg chg="add del">
          <ac:chgData name="dave Dalsveen" userId="039815d45609d4df" providerId="LiveId" clId="{10B4060C-83F9-4B9D-A746-B8DA76C80773}" dt="2020-06-03T14:27:55.659" v="59" actId="26606"/>
          <ac:spMkLst>
            <pc:docMk/>
            <pc:sldMk cId="1901650308" sldId="257"/>
            <ac:spMk id="47" creationId="{A720C27D-5C39-492B-BD68-C220C0F838AC}"/>
          </ac:spMkLst>
        </pc:spChg>
        <pc:spChg chg="add del">
          <ac:chgData name="dave Dalsveen" userId="039815d45609d4df" providerId="LiveId" clId="{10B4060C-83F9-4B9D-A746-B8DA76C80773}" dt="2020-06-03T14:27:55.659" v="59" actId="26606"/>
          <ac:spMkLst>
            <pc:docMk/>
            <pc:sldMk cId="1901650308" sldId="257"/>
            <ac:spMk id="49" creationId="{A4F3394A-A959-460A-ACF9-5FA682C76940}"/>
          </ac:spMkLst>
        </pc:spChg>
        <pc:spChg chg="add del">
          <ac:chgData name="dave Dalsveen" userId="039815d45609d4df" providerId="LiveId" clId="{10B4060C-83F9-4B9D-A746-B8DA76C80773}" dt="2020-06-03T14:28:21.720" v="62" actId="26606"/>
          <ac:spMkLst>
            <pc:docMk/>
            <pc:sldMk cId="1901650308" sldId="257"/>
            <ac:spMk id="54" creationId="{D5997EA8-5EFC-40CD-A85F-C3C3BC5F9EB7}"/>
          </ac:spMkLst>
        </pc:spChg>
        <pc:spChg chg="add del">
          <ac:chgData name="dave Dalsveen" userId="039815d45609d4df" providerId="LiveId" clId="{10B4060C-83F9-4B9D-A746-B8DA76C80773}" dt="2020-06-03T14:28:21.720" v="62" actId="26606"/>
          <ac:spMkLst>
            <pc:docMk/>
            <pc:sldMk cId="1901650308" sldId="257"/>
            <ac:spMk id="56" creationId="{1CF6A1EC-BD15-42D9-A339-A3970CF7C65A}"/>
          </ac:spMkLst>
        </pc:spChg>
        <pc:spChg chg="add del">
          <ac:chgData name="dave Dalsveen" userId="039815d45609d4df" providerId="LiveId" clId="{10B4060C-83F9-4B9D-A746-B8DA76C80773}" dt="2020-06-03T14:28:21.720" v="62" actId="26606"/>
          <ac:spMkLst>
            <pc:docMk/>
            <pc:sldMk cId="1901650308" sldId="257"/>
            <ac:spMk id="58" creationId="{A720C27D-5C39-492B-BD68-C220C0F838AC}"/>
          </ac:spMkLst>
        </pc:spChg>
        <pc:spChg chg="add del">
          <ac:chgData name="dave Dalsveen" userId="039815d45609d4df" providerId="LiveId" clId="{10B4060C-83F9-4B9D-A746-B8DA76C80773}" dt="2020-06-03T14:28:21.720" v="62" actId="26606"/>
          <ac:spMkLst>
            <pc:docMk/>
            <pc:sldMk cId="1901650308" sldId="257"/>
            <ac:spMk id="60" creationId="{A4F3394A-A959-460A-ACF9-5FA682C76940}"/>
          </ac:spMkLst>
        </pc:spChg>
        <pc:spChg chg="add del">
          <ac:chgData name="dave Dalsveen" userId="039815d45609d4df" providerId="LiveId" clId="{10B4060C-83F9-4B9D-A746-B8DA76C80773}" dt="2020-06-03T14:28:21.704" v="61" actId="26606"/>
          <ac:spMkLst>
            <pc:docMk/>
            <pc:sldMk cId="1901650308" sldId="257"/>
            <ac:spMk id="65" creationId="{8FC9BE17-9A7B-462D-AE50-3D8777387304}"/>
          </ac:spMkLst>
        </pc:spChg>
        <pc:spChg chg="add del">
          <ac:chgData name="dave Dalsveen" userId="039815d45609d4df" providerId="LiveId" clId="{10B4060C-83F9-4B9D-A746-B8DA76C80773}" dt="2020-06-03T14:28:21.704" v="61" actId="26606"/>
          <ac:spMkLst>
            <pc:docMk/>
            <pc:sldMk cId="1901650308" sldId="257"/>
            <ac:spMk id="67" creationId="{3EBE8569-6AEC-4B8C-8D53-2DE337CDBA65}"/>
          </ac:spMkLst>
        </pc:spChg>
        <pc:spChg chg="add del">
          <ac:chgData name="dave Dalsveen" userId="039815d45609d4df" providerId="LiveId" clId="{10B4060C-83F9-4B9D-A746-B8DA76C80773}" dt="2020-06-03T14:28:21.704" v="61" actId="26606"/>
          <ac:spMkLst>
            <pc:docMk/>
            <pc:sldMk cId="1901650308" sldId="257"/>
            <ac:spMk id="69" creationId="{55D4142C-5077-457F-A6AD-3FECFDB39685}"/>
          </ac:spMkLst>
        </pc:spChg>
        <pc:spChg chg="add del">
          <ac:chgData name="dave Dalsveen" userId="039815d45609d4df" providerId="LiveId" clId="{10B4060C-83F9-4B9D-A746-B8DA76C80773}" dt="2020-06-03T14:28:21.704" v="61" actId="26606"/>
          <ac:spMkLst>
            <pc:docMk/>
            <pc:sldMk cId="1901650308" sldId="257"/>
            <ac:spMk id="71" creationId="{7A5F0580-5EE9-419F-96EE-B6529EF6E7D0}"/>
          </ac:spMkLst>
        </pc:spChg>
        <pc:spChg chg="add del">
          <ac:chgData name="dave Dalsveen" userId="039815d45609d4df" providerId="LiveId" clId="{10B4060C-83F9-4B9D-A746-B8DA76C80773}" dt="2020-06-03T14:31:48.859" v="68" actId="26606"/>
          <ac:spMkLst>
            <pc:docMk/>
            <pc:sldMk cId="1901650308" sldId="257"/>
            <ac:spMk id="73" creationId="{7C432AFE-B3D2-4BFF-BF8F-96C27AFF1AC7}"/>
          </ac:spMkLst>
        </pc:spChg>
        <pc:spChg chg="add del">
          <ac:chgData name="dave Dalsveen" userId="039815d45609d4df" providerId="LiveId" clId="{10B4060C-83F9-4B9D-A746-B8DA76C80773}" dt="2020-06-03T14:31:48.859" v="68" actId="26606"/>
          <ac:spMkLst>
            <pc:docMk/>
            <pc:sldMk cId="1901650308" sldId="257"/>
            <ac:spMk id="74" creationId="{AF2F604E-43BE-4DC3-B983-E071523364F8}"/>
          </ac:spMkLst>
        </pc:spChg>
        <pc:spChg chg="add del">
          <ac:chgData name="dave Dalsveen" userId="039815d45609d4df" providerId="LiveId" clId="{10B4060C-83F9-4B9D-A746-B8DA76C80773}" dt="2020-06-03T14:31:48.859" v="68" actId="26606"/>
          <ac:spMkLst>
            <pc:docMk/>
            <pc:sldMk cId="1901650308" sldId="257"/>
            <ac:spMk id="75" creationId="{08C9B587-E65E-4B52-B37C-ABEBB6E87928}"/>
          </ac:spMkLst>
        </pc:spChg>
        <pc:spChg chg="add del">
          <ac:chgData name="dave Dalsveen" userId="039815d45609d4df" providerId="LiveId" clId="{10B4060C-83F9-4B9D-A746-B8DA76C80773}" dt="2020-06-03T14:31:48.843" v="67" actId="26606"/>
          <ac:spMkLst>
            <pc:docMk/>
            <pc:sldMk cId="1901650308" sldId="257"/>
            <ac:spMk id="80" creationId="{7C432AFE-B3D2-4BFF-BF8F-96C27AFF1AC7}"/>
          </ac:spMkLst>
        </pc:spChg>
        <pc:spChg chg="add del">
          <ac:chgData name="dave Dalsveen" userId="039815d45609d4df" providerId="LiveId" clId="{10B4060C-83F9-4B9D-A746-B8DA76C80773}" dt="2020-06-03T14:31:48.843" v="67" actId="26606"/>
          <ac:spMkLst>
            <pc:docMk/>
            <pc:sldMk cId="1901650308" sldId="257"/>
            <ac:spMk id="82" creationId="{AF2F604E-43BE-4DC3-B983-E071523364F8}"/>
          </ac:spMkLst>
        </pc:spChg>
        <pc:spChg chg="add del">
          <ac:chgData name="dave Dalsveen" userId="039815d45609d4df" providerId="LiveId" clId="{10B4060C-83F9-4B9D-A746-B8DA76C80773}" dt="2020-06-03T14:31:48.843" v="67" actId="26606"/>
          <ac:spMkLst>
            <pc:docMk/>
            <pc:sldMk cId="1901650308" sldId="257"/>
            <ac:spMk id="84" creationId="{08C9B587-E65E-4B52-B37C-ABEBB6E87928}"/>
          </ac:spMkLst>
        </pc:spChg>
        <pc:spChg chg="add del">
          <ac:chgData name="dave Dalsveen" userId="039815d45609d4df" providerId="LiveId" clId="{10B4060C-83F9-4B9D-A746-B8DA76C80773}" dt="2020-06-03T14:32:38.454" v="74" actId="26606"/>
          <ac:spMkLst>
            <pc:docMk/>
            <pc:sldMk cId="1901650308" sldId="257"/>
            <ac:spMk id="86" creationId="{A4F3394A-A959-460A-ACF9-5FA682C76940}"/>
          </ac:spMkLst>
        </pc:spChg>
        <pc:spChg chg="add del">
          <ac:chgData name="dave Dalsveen" userId="039815d45609d4df" providerId="LiveId" clId="{10B4060C-83F9-4B9D-A746-B8DA76C80773}" dt="2020-06-03T14:32:38.454" v="74" actId="26606"/>
          <ac:spMkLst>
            <pc:docMk/>
            <pc:sldMk cId="1901650308" sldId="257"/>
            <ac:spMk id="87" creationId="{D5997EA8-5EFC-40CD-A85F-C3C3BC5F9EB7}"/>
          </ac:spMkLst>
        </pc:spChg>
        <pc:spChg chg="add del">
          <ac:chgData name="dave Dalsveen" userId="039815d45609d4df" providerId="LiveId" clId="{10B4060C-83F9-4B9D-A746-B8DA76C80773}" dt="2020-06-03T14:32:38.454" v="74" actId="26606"/>
          <ac:spMkLst>
            <pc:docMk/>
            <pc:sldMk cId="1901650308" sldId="257"/>
            <ac:spMk id="88" creationId="{1CF6A1EC-BD15-42D9-A339-A3970CF7C65A}"/>
          </ac:spMkLst>
        </pc:spChg>
        <pc:spChg chg="add del">
          <ac:chgData name="dave Dalsveen" userId="039815d45609d4df" providerId="LiveId" clId="{10B4060C-83F9-4B9D-A746-B8DA76C80773}" dt="2020-06-03T14:32:38.454" v="74" actId="26606"/>
          <ac:spMkLst>
            <pc:docMk/>
            <pc:sldMk cId="1901650308" sldId="257"/>
            <ac:spMk id="89" creationId="{A720C27D-5C39-492B-BD68-C220C0F838AC}"/>
          </ac:spMkLst>
        </pc:spChg>
        <pc:spChg chg="add del">
          <ac:chgData name="dave Dalsveen" userId="039815d45609d4df" providerId="LiveId" clId="{10B4060C-83F9-4B9D-A746-B8DA76C80773}" dt="2020-06-03T14:32:38.454" v="74" actId="26606"/>
          <ac:spMkLst>
            <pc:docMk/>
            <pc:sldMk cId="1901650308" sldId="257"/>
            <ac:spMk id="94" creationId="{D5997EA8-5EFC-40CD-A85F-C3C3BC5F9EB7}"/>
          </ac:spMkLst>
        </pc:spChg>
        <pc:spChg chg="add del">
          <ac:chgData name="dave Dalsveen" userId="039815d45609d4df" providerId="LiveId" clId="{10B4060C-83F9-4B9D-A746-B8DA76C80773}" dt="2020-06-03T14:32:38.454" v="74" actId="26606"/>
          <ac:spMkLst>
            <pc:docMk/>
            <pc:sldMk cId="1901650308" sldId="257"/>
            <ac:spMk id="96" creationId="{1CF6A1EC-BD15-42D9-A339-A3970CF7C65A}"/>
          </ac:spMkLst>
        </pc:spChg>
        <pc:spChg chg="add del">
          <ac:chgData name="dave Dalsveen" userId="039815d45609d4df" providerId="LiveId" clId="{10B4060C-83F9-4B9D-A746-B8DA76C80773}" dt="2020-06-03T14:32:38.454" v="74" actId="26606"/>
          <ac:spMkLst>
            <pc:docMk/>
            <pc:sldMk cId="1901650308" sldId="257"/>
            <ac:spMk id="98" creationId="{A720C27D-5C39-492B-BD68-C220C0F838AC}"/>
          </ac:spMkLst>
        </pc:spChg>
        <pc:spChg chg="add del">
          <ac:chgData name="dave Dalsveen" userId="039815d45609d4df" providerId="LiveId" clId="{10B4060C-83F9-4B9D-A746-B8DA76C80773}" dt="2020-06-03T14:32:38.454" v="74" actId="26606"/>
          <ac:spMkLst>
            <pc:docMk/>
            <pc:sldMk cId="1901650308" sldId="257"/>
            <ac:spMk id="100" creationId="{A4F3394A-A959-460A-ACF9-5FA682C76940}"/>
          </ac:spMkLst>
        </pc:spChg>
        <pc:picChg chg="add del">
          <ac:chgData name="dave Dalsveen" userId="039815d45609d4df" providerId="LiveId" clId="{10B4060C-83F9-4B9D-A746-B8DA76C80773}" dt="2020-06-03T14:24:12.605" v="23"/>
          <ac:picMkLst>
            <pc:docMk/>
            <pc:sldMk cId="1901650308" sldId="257"/>
            <ac:picMk id="4" creationId="{BEA72E98-7F99-45EB-8AB8-5591CDC130C0}"/>
          </ac:picMkLst>
        </pc:picChg>
        <pc:picChg chg="del mod ord">
          <ac:chgData name="dave Dalsveen" userId="039815d45609d4df" providerId="LiveId" clId="{10B4060C-83F9-4B9D-A746-B8DA76C80773}" dt="2020-06-03T14:24:56.398" v="32" actId="21"/>
          <ac:picMkLst>
            <pc:docMk/>
            <pc:sldMk cId="1901650308" sldId="257"/>
            <ac:picMk id="5" creationId="{72550387-0E6F-466F-BD2C-8FDB4BEFEC11}"/>
          </ac:picMkLst>
        </pc:picChg>
        <pc:picChg chg="add del mod ord">
          <ac:chgData name="dave Dalsveen" userId="039815d45609d4df" providerId="LiveId" clId="{10B4060C-83F9-4B9D-A746-B8DA76C80773}" dt="2020-06-03T14:27:27.634" v="58" actId="21"/>
          <ac:picMkLst>
            <pc:docMk/>
            <pc:sldMk cId="1901650308" sldId="257"/>
            <ac:picMk id="6" creationId="{E5BE68A2-8A48-40D7-91D0-E44501A6557D}"/>
          </ac:picMkLst>
        </pc:picChg>
        <pc:picChg chg="add del mod ord">
          <ac:chgData name="dave Dalsveen" userId="039815d45609d4df" providerId="LiveId" clId="{10B4060C-83F9-4B9D-A746-B8DA76C80773}" dt="2020-06-03T14:31:31.791" v="65" actId="21"/>
          <ac:picMkLst>
            <pc:docMk/>
            <pc:sldMk cId="1901650308" sldId="257"/>
            <ac:picMk id="7" creationId="{11210D23-A9B5-4423-8D50-B2890F46FC0D}"/>
          </ac:picMkLst>
        </pc:picChg>
        <pc:picChg chg="add del mod ord">
          <ac:chgData name="dave Dalsveen" userId="039815d45609d4df" providerId="LiveId" clId="{10B4060C-83F9-4B9D-A746-B8DA76C80773}" dt="2020-06-03T14:32:06.798" v="69" actId="21"/>
          <ac:picMkLst>
            <pc:docMk/>
            <pc:sldMk cId="1901650308" sldId="257"/>
            <ac:picMk id="8" creationId="{06C594FC-83B0-4DEE-A7D3-E0363D16CE99}"/>
          </ac:picMkLst>
        </pc:picChg>
        <pc:picChg chg="add mod ord">
          <ac:chgData name="dave Dalsveen" userId="039815d45609d4df" providerId="LiveId" clId="{10B4060C-83F9-4B9D-A746-B8DA76C80773}" dt="2020-06-03T14:33:05.586" v="78" actId="14100"/>
          <ac:picMkLst>
            <pc:docMk/>
            <pc:sldMk cId="1901650308" sldId="257"/>
            <ac:picMk id="11" creationId="{7ABA980D-BD89-492D-AE84-1C1B4A68875E}"/>
          </ac:picMkLst>
        </pc:picChg>
      </pc:sldChg>
      <pc:sldChg chg="addSp delSp modSp mod">
        <pc:chgData name="dave Dalsveen" userId="039815d45609d4df" providerId="LiveId" clId="{10B4060C-83F9-4B9D-A746-B8DA76C80773}" dt="2020-06-03T16:55:59.549" v="1415" actId="20577"/>
        <pc:sldMkLst>
          <pc:docMk/>
          <pc:sldMk cId="3647716643" sldId="258"/>
        </pc:sldMkLst>
        <pc:spChg chg="mod">
          <ac:chgData name="dave Dalsveen" userId="039815d45609d4df" providerId="LiveId" clId="{10B4060C-83F9-4B9D-A746-B8DA76C80773}" dt="2020-06-03T14:38:02.909" v="458" actId="20577"/>
          <ac:spMkLst>
            <pc:docMk/>
            <pc:sldMk cId="3647716643" sldId="258"/>
            <ac:spMk id="2" creationId="{FA2C910C-20A3-493C-AFCB-9366AF6F8D13}"/>
          </ac:spMkLst>
        </pc:spChg>
        <pc:spChg chg="mod">
          <ac:chgData name="dave Dalsveen" userId="039815d45609d4df" providerId="LiveId" clId="{10B4060C-83F9-4B9D-A746-B8DA76C80773}" dt="2020-06-03T16:55:59.549" v="1415" actId="20577"/>
          <ac:spMkLst>
            <pc:docMk/>
            <pc:sldMk cId="3647716643" sldId="258"/>
            <ac:spMk id="15" creationId="{54497D69-439C-4E04-AB3B-CAA04057B828}"/>
          </ac:spMkLst>
        </pc:spChg>
        <pc:picChg chg="add mod">
          <ac:chgData name="dave Dalsveen" userId="039815d45609d4df" providerId="LiveId" clId="{10B4060C-83F9-4B9D-A746-B8DA76C80773}" dt="2020-06-03T14:41:46.054" v="529" actId="14100"/>
          <ac:picMkLst>
            <pc:docMk/>
            <pc:sldMk cId="3647716643" sldId="258"/>
            <ac:picMk id="5" creationId="{5E7A7621-172C-4781-9A26-1A0E800CF0DC}"/>
          </ac:picMkLst>
        </pc:picChg>
        <pc:picChg chg="del">
          <ac:chgData name="dave Dalsveen" userId="039815d45609d4df" providerId="LiveId" clId="{10B4060C-83F9-4B9D-A746-B8DA76C80773}" dt="2020-06-03T14:41:41.901" v="528" actId="21"/>
          <ac:picMkLst>
            <pc:docMk/>
            <pc:sldMk cId="3647716643" sldId="258"/>
            <ac:picMk id="8" creationId="{6E8EF047-356E-4CB4-A4F6-927A88B1ACE6}"/>
          </ac:picMkLst>
        </pc:picChg>
        <pc:picChg chg="del">
          <ac:chgData name="dave Dalsveen" userId="039815d45609d4df" providerId="LiveId" clId="{10B4060C-83F9-4B9D-A746-B8DA76C80773}" dt="2020-06-03T14:41:38.960" v="527" actId="21"/>
          <ac:picMkLst>
            <pc:docMk/>
            <pc:sldMk cId="3647716643" sldId="258"/>
            <ac:picMk id="9" creationId="{528BC46E-96AE-45FF-B433-C41727D440BE}"/>
          </ac:picMkLst>
        </pc:picChg>
      </pc:sldChg>
      <pc:sldChg chg="addSp delSp modSp mod">
        <pc:chgData name="dave Dalsveen" userId="039815d45609d4df" providerId="LiveId" clId="{10B4060C-83F9-4B9D-A746-B8DA76C80773}" dt="2020-06-03T14:48:02.812" v="599" actId="14100"/>
        <pc:sldMkLst>
          <pc:docMk/>
          <pc:sldMk cId="1226514440" sldId="264"/>
        </pc:sldMkLst>
        <pc:spChg chg="mod">
          <ac:chgData name="dave Dalsveen" userId="039815d45609d4df" providerId="LiveId" clId="{10B4060C-83F9-4B9D-A746-B8DA76C80773}" dt="2020-06-03T14:45:02.622" v="532" actId="20577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e Dalsveen" userId="039815d45609d4df" providerId="LiveId" clId="{10B4060C-83F9-4B9D-A746-B8DA76C80773}" dt="2020-06-03T14:46:37.742" v="593" actId="20577"/>
          <ac:spMkLst>
            <pc:docMk/>
            <pc:sldMk cId="1226514440" sldId="264"/>
            <ac:spMk id="15" creationId="{54497D69-439C-4E04-AB3B-CAA04057B828}"/>
          </ac:spMkLst>
        </pc:spChg>
        <pc:picChg chg="del">
          <ac:chgData name="dave Dalsveen" userId="039815d45609d4df" providerId="LiveId" clId="{10B4060C-83F9-4B9D-A746-B8DA76C80773}" dt="2020-06-03T14:46:51.309" v="594" actId="21"/>
          <ac:picMkLst>
            <pc:docMk/>
            <pc:sldMk cId="1226514440" sldId="264"/>
            <ac:picMk id="4" creationId="{E47FBD73-8B1A-4016-81A8-0A35C2BE848C}"/>
          </ac:picMkLst>
        </pc:picChg>
        <pc:picChg chg="add mod">
          <ac:chgData name="dave Dalsveen" userId="039815d45609d4df" providerId="LiveId" clId="{10B4060C-83F9-4B9D-A746-B8DA76C80773}" dt="2020-06-03T14:48:02.812" v="599" actId="14100"/>
          <ac:picMkLst>
            <pc:docMk/>
            <pc:sldMk cId="1226514440" sldId="264"/>
            <ac:picMk id="5" creationId="{B3176E99-523B-4F45-BE38-D79E7EE92F65}"/>
          </ac:picMkLst>
        </pc:picChg>
      </pc:sldChg>
      <pc:sldChg chg="addSp delSp modSp mod">
        <pc:chgData name="dave Dalsveen" userId="039815d45609d4df" providerId="LiveId" clId="{10B4060C-83F9-4B9D-A746-B8DA76C80773}" dt="2020-06-03T14:54:40.480" v="774"/>
        <pc:sldMkLst>
          <pc:docMk/>
          <pc:sldMk cId="1499107813" sldId="265"/>
        </pc:sldMkLst>
        <pc:spChg chg="mod">
          <ac:chgData name="dave Dalsveen" userId="039815d45609d4df" providerId="LiveId" clId="{10B4060C-83F9-4B9D-A746-B8DA76C80773}" dt="2020-06-03T14:50:18.976" v="608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e Dalsveen" userId="039815d45609d4df" providerId="LiveId" clId="{10B4060C-83F9-4B9D-A746-B8DA76C80773}" dt="2020-06-03T14:54:12.926" v="773" actId="20577"/>
          <ac:spMkLst>
            <pc:docMk/>
            <pc:sldMk cId="1499107813" sldId="265"/>
            <ac:spMk id="15" creationId="{54497D69-439C-4E04-AB3B-CAA04057B828}"/>
          </ac:spMkLst>
        </pc:spChg>
        <pc:picChg chg="del">
          <ac:chgData name="dave Dalsveen" userId="039815d45609d4df" providerId="LiveId" clId="{10B4060C-83F9-4B9D-A746-B8DA76C80773}" dt="2020-06-03T14:54:08.859" v="772" actId="21"/>
          <ac:picMkLst>
            <pc:docMk/>
            <pc:sldMk cId="1499107813" sldId="265"/>
            <ac:picMk id="5" creationId="{16BF99F3-F52C-49E6-B653-65137C366AA7}"/>
          </ac:picMkLst>
        </pc:picChg>
        <pc:picChg chg="add mod">
          <ac:chgData name="dave Dalsveen" userId="039815d45609d4df" providerId="LiveId" clId="{10B4060C-83F9-4B9D-A746-B8DA76C80773}" dt="2020-06-03T14:54:40.480" v="774"/>
          <ac:picMkLst>
            <pc:docMk/>
            <pc:sldMk cId="1499107813" sldId="265"/>
            <ac:picMk id="10" creationId="{F318CDEC-0D51-40E3-9CC3-497989785767}"/>
          </ac:picMkLst>
        </pc:picChg>
      </pc:sldChg>
      <pc:sldChg chg="addSp delSp modSp mod">
        <pc:chgData name="dave Dalsveen" userId="039815d45609d4df" providerId="LiveId" clId="{10B4060C-83F9-4B9D-A746-B8DA76C80773}" dt="2020-06-03T15:24:29.259" v="1323" actId="20577"/>
        <pc:sldMkLst>
          <pc:docMk/>
          <pc:sldMk cId="3051798843" sldId="266"/>
        </pc:sldMkLst>
        <pc:spChg chg="mod">
          <ac:chgData name="dave Dalsveen" userId="039815d45609d4df" providerId="LiveId" clId="{10B4060C-83F9-4B9D-A746-B8DA76C80773}" dt="2020-06-03T14:55:02.576" v="779" actId="20577"/>
          <ac:spMkLst>
            <pc:docMk/>
            <pc:sldMk cId="3051798843" sldId="266"/>
            <ac:spMk id="2" creationId="{FA2C910C-20A3-493C-AFCB-9366AF6F8D13}"/>
          </ac:spMkLst>
        </pc:spChg>
        <pc:spChg chg="mod">
          <ac:chgData name="dave Dalsveen" userId="039815d45609d4df" providerId="LiveId" clId="{10B4060C-83F9-4B9D-A746-B8DA76C80773}" dt="2020-06-03T15:24:29.259" v="1323" actId="20577"/>
          <ac:spMkLst>
            <pc:docMk/>
            <pc:sldMk cId="3051798843" sldId="266"/>
            <ac:spMk id="15" creationId="{54497D69-439C-4E04-AB3B-CAA04057B828}"/>
          </ac:spMkLst>
        </pc:spChg>
        <pc:picChg chg="del">
          <ac:chgData name="dave Dalsveen" userId="039815d45609d4df" providerId="LiveId" clId="{10B4060C-83F9-4B9D-A746-B8DA76C80773}" dt="2020-06-03T14:55:10.435" v="780" actId="21"/>
          <ac:picMkLst>
            <pc:docMk/>
            <pc:sldMk cId="3051798843" sldId="266"/>
            <ac:picMk id="4" creationId="{D439DB91-C340-4F47-AF43-97A0C2550B55}"/>
          </ac:picMkLst>
        </pc:picChg>
        <pc:picChg chg="add mod">
          <ac:chgData name="dave Dalsveen" userId="039815d45609d4df" providerId="LiveId" clId="{10B4060C-83F9-4B9D-A746-B8DA76C80773}" dt="2020-06-03T14:56:11.874" v="786" actId="14100"/>
          <ac:picMkLst>
            <pc:docMk/>
            <pc:sldMk cId="3051798843" sldId="266"/>
            <ac:picMk id="5" creationId="{1670BF89-85BA-4359-BDEB-4CCB8E039629}"/>
          </ac:picMkLst>
        </pc:picChg>
        <pc:picChg chg="add del mod">
          <ac:chgData name="dave Dalsveen" userId="039815d45609d4df" providerId="LiveId" clId="{10B4060C-83F9-4B9D-A746-B8DA76C80773}" dt="2020-06-03T14:55:13.294" v="782" actId="21"/>
          <ac:picMkLst>
            <pc:docMk/>
            <pc:sldMk cId="3051798843" sldId="266"/>
            <ac:picMk id="10" creationId="{36FAF851-139F-42B6-9976-715B3DA91649}"/>
          </ac:picMkLst>
        </pc:picChg>
      </pc:sldChg>
      <pc:sldChg chg="addSp delSp modSp mod">
        <pc:chgData name="dave Dalsveen" userId="039815d45609d4df" providerId="LiveId" clId="{10B4060C-83F9-4B9D-A746-B8DA76C80773}" dt="2020-06-03T15:14:12.505" v="1317" actId="20577"/>
        <pc:sldMkLst>
          <pc:docMk/>
          <pc:sldMk cId="1354350229" sldId="267"/>
        </pc:sldMkLst>
        <pc:spChg chg="mod">
          <ac:chgData name="dave Dalsveen" userId="039815d45609d4df" providerId="LiveId" clId="{10B4060C-83F9-4B9D-A746-B8DA76C80773}" dt="2020-06-03T15:03:44.276" v="1040" actId="27636"/>
          <ac:spMkLst>
            <pc:docMk/>
            <pc:sldMk cId="1354350229" sldId="267"/>
            <ac:spMk id="2" creationId="{FA2C910C-20A3-493C-AFCB-9366AF6F8D13}"/>
          </ac:spMkLst>
        </pc:spChg>
        <pc:spChg chg="mod">
          <ac:chgData name="dave Dalsveen" userId="039815d45609d4df" providerId="LiveId" clId="{10B4060C-83F9-4B9D-A746-B8DA76C80773}" dt="2020-06-03T15:14:12.505" v="1317" actId="20577"/>
          <ac:spMkLst>
            <pc:docMk/>
            <pc:sldMk cId="1354350229" sldId="267"/>
            <ac:spMk id="15" creationId="{54497D69-439C-4E04-AB3B-CAA04057B828}"/>
          </ac:spMkLst>
        </pc:spChg>
        <pc:picChg chg="add mod">
          <ac:chgData name="dave Dalsveen" userId="039815d45609d4df" providerId="LiveId" clId="{10B4060C-83F9-4B9D-A746-B8DA76C80773}" dt="2020-06-03T15:12:18.930" v="1176" actId="14100"/>
          <ac:picMkLst>
            <pc:docMk/>
            <pc:sldMk cId="1354350229" sldId="267"/>
            <ac:picMk id="4" creationId="{DA98716C-6CDE-4739-B27D-D8B952C42F08}"/>
          </ac:picMkLst>
        </pc:picChg>
        <pc:picChg chg="del">
          <ac:chgData name="dave Dalsveen" userId="039815d45609d4df" providerId="LiveId" clId="{10B4060C-83F9-4B9D-A746-B8DA76C80773}" dt="2020-06-03T15:03:51.642" v="1041" actId="21"/>
          <ac:picMkLst>
            <pc:docMk/>
            <pc:sldMk cId="1354350229" sldId="267"/>
            <ac:picMk id="5" creationId="{6EA571C2-8BB1-4D51-8F39-3C4C38CCE86D}"/>
          </ac:picMkLst>
        </pc:picChg>
      </pc:sldChg>
    </pc:docChg>
  </pc:docChgLst>
  <pc:docChgLst>
    <pc:chgData name="david dalsveen" userId="1bc9e0f3-63b8-43f3-87d9-c29a9f4159c1" providerId="ADAL" clId="{3525465B-6B4E-8A41-B772-7ED5601409A3}"/>
    <pc:docChg chg="undo custSel modSld">
      <pc:chgData name="david dalsveen" userId="1bc9e0f3-63b8-43f3-87d9-c29a9f4159c1" providerId="ADAL" clId="{3525465B-6B4E-8A41-B772-7ED5601409A3}" dt="2021-05-17T23:09:41.201" v="1298" actId="14100"/>
      <pc:docMkLst>
        <pc:docMk/>
      </pc:docMkLst>
      <pc:sldChg chg="addSp delSp modSp mod">
        <pc:chgData name="david dalsveen" userId="1bc9e0f3-63b8-43f3-87d9-c29a9f4159c1" providerId="ADAL" clId="{3525465B-6B4E-8A41-B772-7ED5601409A3}" dt="2021-05-17T22:32:45.275" v="9" actId="14100"/>
        <pc:sldMkLst>
          <pc:docMk/>
          <pc:sldMk cId="4063939883" sldId="256"/>
        </pc:sldMkLst>
        <pc:spChg chg="mod">
          <ac:chgData name="david dalsveen" userId="1bc9e0f3-63b8-43f3-87d9-c29a9f4159c1" providerId="ADAL" clId="{3525465B-6B4E-8A41-B772-7ED5601409A3}" dt="2021-05-17T22:32:05.382" v="3" actId="27636"/>
          <ac:spMkLst>
            <pc:docMk/>
            <pc:sldMk cId="4063939883" sldId="256"/>
            <ac:spMk id="2" creationId="{1C265080-7784-47AD-95CE-A9F66BD5AE31}"/>
          </ac:spMkLst>
        </pc:spChg>
        <pc:picChg chg="del">
          <ac:chgData name="david dalsveen" userId="1bc9e0f3-63b8-43f3-87d9-c29a9f4159c1" providerId="ADAL" clId="{3525465B-6B4E-8A41-B772-7ED5601409A3}" dt="2021-05-17T22:32:23.640" v="5" actId="21"/>
          <ac:picMkLst>
            <pc:docMk/>
            <pc:sldMk cId="4063939883" sldId="256"/>
            <ac:picMk id="10" creationId="{10555DF1-FC6C-D243-B6E6-1428A4148040}"/>
          </ac:picMkLst>
        </pc:picChg>
        <pc:picChg chg="del">
          <ac:chgData name="david dalsveen" userId="1bc9e0f3-63b8-43f3-87d9-c29a9f4159c1" providerId="ADAL" clId="{3525465B-6B4E-8A41-B772-7ED5601409A3}" dt="2021-05-17T22:32:37.100" v="6" actId="21"/>
          <ac:picMkLst>
            <pc:docMk/>
            <pc:sldMk cId="4063939883" sldId="256"/>
            <ac:picMk id="12" creationId="{606A933D-E670-DF4B-A0BA-54B26D4F75DE}"/>
          </ac:picMkLst>
        </pc:picChg>
        <pc:picChg chg="add mod">
          <ac:chgData name="david dalsveen" userId="1bc9e0f3-63b8-43f3-87d9-c29a9f4159c1" providerId="ADAL" clId="{3525465B-6B4E-8A41-B772-7ED5601409A3}" dt="2021-05-17T22:32:45.275" v="9" actId="14100"/>
          <ac:picMkLst>
            <pc:docMk/>
            <pc:sldMk cId="4063939883" sldId="256"/>
            <ac:picMk id="14" creationId="{09D0EB05-6A7E-6C4C-8663-CBFC713651E5}"/>
          </ac:picMkLst>
        </pc:picChg>
      </pc:sldChg>
      <pc:sldChg chg="addSp delSp modSp mod">
        <pc:chgData name="david dalsveen" userId="1bc9e0f3-63b8-43f3-87d9-c29a9f4159c1" providerId="ADAL" clId="{3525465B-6B4E-8A41-B772-7ED5601409A3}" dt="2021-05-17T22:39:51.202" v="118" actId="1076"/>
        <pc:sldMkLst>
          <pc:docMk/>
          <pc:sldMk cId="1226514440" sldId="264"/>
        </pc:sldMkLst>
        <pc:spChg chg="mod">
          <ac:chgData name="david dalsveen" userId="1bc9e0f3-63b8-43f3-87d9-c29a9f4159c1" providerId="ADAL" clId="{3525465B-6B4E-8A41-B772-7ED5601409A3}" dt="2021-05-17T22:33:52.187" v="20" actId="14100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id dalsveen" userId="1bc9e0f3-63b8-43f3-87d9-c29a9f4159c1" providerId="ADAL" clId="{3525465B-6B4E-8A41-B772-7ED5601409A3}" dt="2021-05-17T22:36:04.150" v="114" actId="27636"/>
          <ac:spMkLst>
            <pc:docMk/>
            <pc:sldMk cId="1226514440" sldId="264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3525465B-6B4E-8A41-B772-7ED5601409A3}" dt="2021-05-17T22:39:51.202" v="118" actId="1076"/>
          <ac:picMkLst>
            <pc:docMk/>
            <pc:sldMk cId="1226514440" sldId="264"/>
            <ac:picMk id="4" creationId="{2912015E-1C12-7144-9D73-DB5A05BC62F6}"/>
          </ac:picMkLst>
        </pc:picChg>
        <pc:picChg chg="del">
          <ac:chgData name="david dalsveen" userId="1bc9e0f3-63b8-43f3-87d9-c29a9f4159c1" providerId="ADAL" clId="{3525465B-6B4E-8A41-B772-7ED5601409A3}" dt="2021-05-17T22:39:24.811" v="116" actId="21"/>
          <ac:picMkLst>
            <pc:docMk/>
            <pc:sldMk cId="1226514440" sldId="264"/>
            <ac:picMk id="6" creationId="{588B1274-7684-4C4D-8E0E-E77EC9B55CD1}"/>
          </ac:picMkLst>
        </pc:picChg>
      </pc:sldChg>
      <pc:sldChg chg="addSp delSp modSp mod">
        <pc:chgData name="david dalsveen" userId="1bc9e0f3-63b8-43f3-87d9-c29a9f4159c1" providerId="ADAL" clId="{3525465B-6B4E-8A41-B772-7ED5601409A3}" dt="2021-05-17T22:48:46.114" v="327" actId="20577"/>
        <pc:sldMkLst>
          <pc:docMk/>
          <pc:sldMk cId="1499107813" sldId="265"/>
        </pc:sldMkLst>
        <pc:spChg chg="mod">
          <ac:chgData name="david dalsveen" userId="1bc9e0f3-63b8-43f3-87d9-c29a9f4159c1" providerId="ADAL" clId="{3525465B-6B4E-8A41-B772-7ED5601409A3}" dt="2021-05-17T22:40:24.371" v="120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3525465B-6B4E-8A41-B772-7ED5601409A3}" dt="2021-05-17T22:48:46.114" v="327" actId="20577"/>
          <ac:spMkLst>
            <pc:docMk/>
            <pc:sldMk cId="1499107813" sldId="265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3525465B-6B4E-8A41-B772-7ED5601409A3}" dt="2021-05-17T22:45:28.008" v="125" actId="14100"/>
          <ac:picMkLst>
            <pc:docMk/>
            <pc:sldMk cId="1499107813" sldId="265"/>
            <ac:picMk id="4" creationId="{5600D6C0-5A58-2247-B3EF-466C9A653EA4}"/>
          </ac:picMkLst>
        </pc:picChg>
        <pc:picChg chg="del">
          <ac:chgData name="david dalsveen" userId="1bc9e0f3-63b8-43f3-87d9-c29a9f4159c1" providerId="ADAL" clId="{3525465B-6B4E-8A41-B772-7ED5601409A3}" dt="2021-05-17T22:45:16.135" v="122" actId="21"/>
          <ac:picMkLst>
            <pc:docMk/>
            <pc:sldMk cId="1499107813" sldId="265"/>
            <ac:picMk id="5" creationId="{BA64D921-9606-BD41-ABC5-95FFB61BBFD4}"/>
          </ac:picMkLst>
        </pc:picChg>
      </pc:sldChg>
      <pc:sldChg chg="addSp delSp modSp mod">
        <pc:chgData name="david dalsveen" userId="1bc9e0f3-63b8-43f3-87d9-c29a9f4159c1" providerId="ADAL" clId="{3525465B-6B4E-8A41-B772-7ED5601409A3}" dt="2021-05-17T23:09:41.201" v="1298" actId="14100"/>
        <pc:sldMkLst>
          <pc:docMk/>
          <pc:sldMk cId="2380276421" sldId="268"/>
        </pc:sldMkLst>
        <pc:spChg chg="mod">
          <ac:chgData name="david dalsveen" userId="1bc9e0f3-63b8-43f3-87d9-c29a9f4159c1" providerId="ADAL" clId="{3525465B-6B4E-8A41-B772-7ED5601409A3}" dt="2021-05-17T23:00:50.461" v="928" actId="27636"/>
          <ac:spMkLst>
            <pc:docMk/>
            <pc:sldMk cId="2380276421" sldId="268"/>
            <ac:spMk id="2" creationId="{FA2C910C-20A3-493C-AFCB-9366AF6F8D13}"/>
          </ac:spMkLst>
        </pc:spChg>
        <pc:spChg chg="mod">
          <ac:chgData name="david dalsveen" userId="1bc9e0f3-63b8-43f3-87d9-c29a9f4159c1" providerId="ADAL" clId="{3525465B-6B4E-8A41-B772-7ED5601409A3}" dt="2021-05-17T23:04:46.077" v="1290" actId="27636"/>
          <ac:spMkLst>
            <pc:docMk/>
            <pc:sldMk cId="2380276421" sldId="268"/>
            <ac:spMk id="15" creationId="{54497D69-439C-4E04-AB3B-CAA04057B828}"/>
          </ac:spMkLst>
        </pc:spChg>
        <pc:picChg chg="add del mod">
          <ac:chgData name="david dalsveen" userId="1bc9e0f3-63b8-43f3-87d9-c29a9f4159c1" providerId="ADAL" clId="{3525465B-6B4E-8A41-B772-7ED5601409A3}" dt="2021-05-17T23:08:56.526" v="1295" actId="21"/>
          <ac:picMkLst>
            <pc:docMk/>
            <pc:sldMk cId="2380276421" sldId="268"/>
            <ac:picMk id="4" creationId="{C4D62457-0A94-514C-8E0B-34BD7FB726D3}"/>
          </ac:picMkLst>
        </pc:picChg>
        <pc:picChg chg="add mod">
          <ac:chgData name="david dalsveen" userId="1bc9e0f3-63b8-43f3-87d9-c29a9f4159c1" providerId="ADAL" clId="{3525465B-6B4E-8A41-B772-7ED5601409A3}" dt="2021-05-17T23:09:41.201" v="1298" actId="14100"/>
          <ac:picMkLst>
            <pc:docMk/>
            <pc:sldMk cId="2380276421" sldId="268"/>
            <ac:picMk id="5" creationId="{A3C4513C-9AF8-514F-94C9-A5C59EBB8C51}"/>
          </ac:picMkLst>
        </pc:picChg>
        <pc:picChg chg="del">
          <ac:chgData name="david dalsveen" userId="1bc9e0f3-63b8-43f3-87d9-c29a9f4159c1" providerId="ADAL" clId="{3525465B-6B4E-8A41-B772-7ED5601409A3}" dt="2021-05-17T23:04:54.512" v="1291" actId="21"/>
          <ac:picMkLst>
            <pc:docMk/>
            <pc:sldMk cId="2380276421" sldId="268"/>
            <ac:picMk id="6" creationId="{7B9612A8-9C76-C64B-BF4F-F1F0E6009296}"/>
          </ac:picMkLst>
        </pc:picChg>
      </pc:sldChg>
      <pc:sldChg chg="addSp delSp modSp mod">
        <pc:chgData name="david dalsveen" userId="1bc9e0f3-63b8-43f3-87d9-c29a9f4159c1" providerId="ADAL" clId="{3525465B-6B4E-8A41-B772-7ED5601409A3}" dt="2021-05-17T22:54:08.585" v="690" actId="14100"/>
        <pc:sldMkLst>
          <pc:docMk/>
          <pc:sldMk cId="1005863436" sldId="269"/>
        </pc:sldMkLst>
        <pc:spChg chg="mod">
          <ac:chgData name="david dalsveen" userId="1bc9e0f3-63b8-43f3-87d9-c29a9f4159c1" providerId="ADAL" clId="{3525465B-6B4E-8A41-B772-7ED5601409A3}" dt="2021-05-17T22:49:18.514" v="329"/>
          <ac:spMkLst>
            <pc:docMk/>
            <pc:sldMk cId="1005863436" sldId="269"/>
            <ac:spMk id="2" creationId="{FA2C910C-20A3-493C-AFCB-9366AF6F8D13}"/>
          </ac:spMkLst>
        </pc:spChg>
        <pc:spChg chg="mod">
          <ac:chgData name="david dalsveen" userId="1bc9e0f3-63b8-43f3-87d9-c29a9f4159c1" providerId="ADAL" clId="{3525465B-6B4E-8A41-B772-7ED5601409A3}" dt="2021-05-17T22:52:44.564" v="686" actId="20577"/>
          <ac:spMkLst>
            <pc:docMk/>
            <pc:sldMk cId="1005863436" sldId="269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3525465B-6B4E-8A41-B772-7ED5601409A3}" dt="2021-05-17T22:54:08.585" v="690" actId="14100"/>
          <ac:picMkLst>
            <pc:docMk/>
            <pc:sldMk cId="1005863436" sldId="269"/>
            <ac:picMk id="3" creationId="{49977F4F-3452-8B42-A507-FEA8CABBB94C}"/>
          </ac:picMkLst>
        </pc:picChg>
        <pc:picChg chg="del">
          <ac:chgData name="david dalsveen" userId="1bc9e0f3-63b8-43f3-87d9-c29a9f4159c1" providerId="ADAL" clId="{3525465B-6B4E-8A41-B772-7ED5601409A3}" dt="2021-05-17T22:52:00.384" v="665" actId="21"/>
          <ac:picMkLst>
            <pc:docMk/>
            <pc:sldMk cId="1005863436" sldId="269"/>
            <ac:picMk id="4" creationId="{0A777879-B0E2-5040-8110-C25E728970FD}"/>
          </ac:picMkLst>
        </pc:picChg>
      </pc:sldChg>
      <pc:sldChg chg="addSp delSp modSp mod">
        <pc:chgData name="david dalsveen" userId="1bc9e0f3-63b8-43f3-87d9-c29a9f4159c1" providerId="ADAL" clId="{3525465B-6B4E-8A41-B772-7ED5601409A3}" dt="2021-05-17T23:00:25.242" v="924" actId="20577"/>
        <pc:sldMkLst>
          <pc:docMk/>
          <pc:sldMk cId="3073151578" sldId="270"/>
        </pc:sldMkLst>
        <pc:spChg chg="mod">
          <ac:chgData name="david dalsveen" userId="1bc9e0f3-63b8-43f3-87d9-c29a9f4159c1" providerId="ADAL" clId="{3525465B-6B4E-8A41-B772-7ED5601409A3}" dt="2021-05-17T23:00:25.242" v="924" actId="20577"/>
          <ac:spMkLst>
            <pc:docMk/>
            <pc:sldMk cId="3073151578" sldId="270"/>
            <ac:spMk id="2" creationId="{FA2C910C-20A3-493C-AFCB-9366AF6F8D13}"/>
          </ac:spMkLst>
        </pc:spChg>
        <pc:spChg chg="mod">
          <ac:chgData name="david dalsveen" userId="1bc9e0f3-63b8-43f3-87d9-c29a9f4159c1" providerId="ADAL" clId="{3525465B-6B4E-8A41-B772-7ED5601409A3}" dt="2021-05-17T22:57:31.561" v="916" actId="20577"/>
          <ac:spMkLst>
            <pc:docMk/>
            <pc:sldMk cId="3073151578" sldId="270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3525465B-6B4E-8A41-B772-7ED5601409A3}" dt="2021-05-17T22:59:48.126" v="920" actId="14100"/>
          <ac:picMkLst>
            <pc:docMk/>
            <pc:sldMk cId="3073151578" sldId="270"/>
            <ac:picMk id="3" creationId="{FC401233-0C81-CF46-A3AD-6BF6E163669B}"/>
          </ac:picMkLst>
        </pc:picChg>
        <pc:picChg chg="del">
          <ac:chgData name="david dalsveen" userId="1bc9e0f3-63b8-43f3-87d9-c29a9f4159c1" providerId="ADAL" clId="{3525465B-6B4E-8A41-B772-7ED5601409A3}" dt="2021-05-17T22:59:39.294" v="918" actId="21"/>
          <ac:picMkLst>
            <pc:docMk/>
            <pc:sldMk cId="3073151578" sldId="270"/>
            <ac:picMk id="5" creationId="{E1ECE31F-E087-2940-A552-A403661676F5}"/>
          </ac:picMkLst>
        </pc:picChg>
      </pc:sldChg>
    </pc:docChg>
  </pc:docChgLst>
  <pc:docChgLst>
    <pc:chgData name="david dalsveen" userId="1bc9e0f3-63b8-43f3-87d9-c29a9f4159c1" providerId="ADAL" clId="{50E43243-67E3-264A-915D-DA7AE35B948A}"/>
    <pc:docChg chg="custSel addSld delSld modSld">
      <pc:chgData name="david dalsveen" userId="1bc9e0f3-63b8-43f3-87d9-c29a9f4159c1" providerId="ADAL" clId="{50E43243-67E3-264A-915D-DA7AE35B948A}" dt="2021-05-08T21:14:46.150" v="1202" actId="20577"/>
      <pc:docMkLst>
        <pc:docMk/>
      </pc:docMkLst>
      <pc:sldChg chg="addSp delSp modSp mod">
        <pc:chgData name="david dalsveen" userId="1bc9e0f3-63b8-43f3-87d9-c29a9f4159c1" providerId="ADAL" clId="{50E43243-67E3-264A-915D-DA7AE35B948A}" dt="2021-05-08T17:13:56.083" v="53" actId="14100"/>
        <pc:sldMkLst>
          <pc:docMk/>
          <pc:sldMk cId="4063939883" sldId="256"/>
        </pc:sldMkLst>
        <pc:spChg chg="mod">
          <ac:chgData name="david dalsveen" userId="1bc9e0f3-63b8-43f3-87d9-c29a9f4159c1" providerId="ADAL" clId="{50E43243-67E3-264A-915D-DA7AE35B948A}" dt="2021-05-08T17:12:01.433" v="49"/>
          <ac:spMkLst>
            <pc:docMk/>
            <pc:sldMk cId="4063939883" sldId="256"/>
            <ac:spMk id="2" creationId="{1C265080-7784-47AD-95CE-A9F66BD5AE31}"/>
          </ac:spMkLst>
        </pc:spChg>
        <pc:picChg chg="del">
          <ac:chgData name="david dalsveen" userId="1bc9e0f3-63b8-43f3-87d9-c29a9f4159c1" providerId="ADAL" clId="{50E43243-67E3-264A-915D-DA7AE35B948A}" dt="2021-05-08T17:12:06.957" v="50" actId="21"/>
          <ac:picMkLst>
            <pc:docMk/>
            <pc:sldMk cId="4063939883" sldId="256"/>
            <ac:picMk id="4" creationId="{9BC655EF-0618-1E40-96C5-E7328FE5F479}"/>
          </ac:picMkLst>
        </pc:picChg>
        <pc:picChg chg="add mod">
          <ac:chgData name="david dalsveen" userId="1bc9e0f3-63b8-43f3-87d9-c29a9f4159c1" providerId="ADAL" clId="{50E43243-67E3-264A-915D-DA7AE35B948A}" dt="2021-05-08T17:13:56.083" v="53" actId="14100"/>
          <ac:picMkLst>
            <pc:docMk/>
            <pc:sldMk cId="4063939883" sldId="256"/>
            <ac:picMk id="5" creationId="{517CD693-213C-4247-9514-C53B266DD926}"/>
          </ac:picMkLst>
        </pc:picChg>
        <pc:picChg chg="del">
          <ac:chgData name="david dalsveen" userId="1bc9e0f3-63b8-43f3-87d9-c29a9f4159c1" providerId="ADAL" clId="{50E43243-67E3-264A-915D-DA7AE35B948A}" dt="2021-05-08T17:12:12.127" v="51" actId="21"/>
          <ac:picMkLst>
            <pc:docMk/>
            <pc:sldMk cId="4063939883" sldId="256"/>
            <ac:picMk id="10" creationId="{9356058A-8A1E-5A4A-BFF6-F2F524E2E9D6}"/>
          </ac:picMkLst>
        </pc:picChg>
      </pc:sldChg>
      <pc:sldChg chg="addSp delSp modSp mod">
        <pc:chgData name="david dalsveen" userId="1bc9e0f3-63b8-43f3-87d9-c29a9f4159c1" providerId="ADAL" clId="{50E43243-67E3-264A-915D-DA7AE35B948A}" dt="2021-05-08T17:17:32.424" v="257" actId="14100"/>
        <pc:sldMkLst>
          <pc:docMk/>
          <pc:sldMk cId="1226514440" sldId="264"/>
        </pc:sldMkLst>
        <pc:spChg chg="mod">
          <ac:chgData name="david dalsveen" userId="1bc9e0f3-63b8-43f3-87d9-c29a9f4159c1" providerId="ADAL" clId="{50E43243-67E3-264A-915D-DA7AE35B948A}" dt="2021-05-08T17:14:48.122" v="56" actId="27636"/>
          <ac:spMkLst>
            <pc:docMk/>
            <pc:sldMk cId="1226514440" sldId="264"/>
            <ac:spMk id="2" creationId="{FA2C910C-20A3-493C-AFCB-9366AF6F8D13}"/>
          </ac:spMkLst>
        </pc:spChg>
        <pc:spChg chg="mod">
          <ac:chgData name="david dalsveen" userId="1bc9e0f3-63b8-43f3-87d9-c29a9f4159c1" providerId="ADAL" clId="{50E43243-67E3-264A-915D-DA7AE35B948A}" dt="2021-05-08T17:16:13.461" v="253" actId="27636"/>
          <ac:spMkLst>
            <pc:docMk/>
            <pc:sldMk cId="1226514440" sldId="264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50E43243-67E3-264A-915D-DA7AE35B948A}" dt="2021-05-08T17:17:32.424" v="257" actId="14100"/>
          <ac:picMkLst>
            <pc:docMk/>
            <pc:sldMk cId="1226514440" sldId="264"/>
            <ac:picMk id="4" creationId="{A894D7C2-FCC2-EA4C-ACE8-35C79ACB2AA7}"/>
          </ac:picMkLst>
        </pc:picChg>
        <pc:picChg chg="del">
          <ac:chgData name="david dalsveen" userId="1bc9e0f3-63b8-43f3-87d9-c29a9f4159c1" providerId="ADAL" clId="{50E43243-67E3-264A-915D-DA7AE35B948A}" dt="2021-05-08T17:17:28.242" v="256" actId="21"/>
          <ac:picMkLst>
            <pc:docMk/>
            <pc:sldMk cId="1226514440" sldId="264"/>
            <ac:picMk id="5" creationId="{5DB38F9D-F12D-DF4E-8892-8092C3F778F4}"/>
          </ac:picMkLst>
        </pc:picChg>
      </pc:sldChg>
      <pc:sldChg chg="addSp delSp modSp mod">
        <pc:chgData name="david dalsveen" userId="1bc9e0f3-63b8-43f3-87d9-c29a9f4159c1" providerId="ADAL" clId="{50E43243-67E3-264A-915D-DA7AE35B948A}" dt="2021-05-08T20:55:56.770" v="524" actId="14100"/>
        <pc:sldMkLst>
          <pc:docMk/>
          <pc:sldMk cId="1499107813" sldId="265"/>
        </pc:sldMkLst>
        <pc:spChg chg="mod">
          <ac:chgData name="david dalsveen" userId="1bc9e0f3-63b8-43f3-87d9-c29a9f4159c1" providerId="ADAL" clId="{50E43243-67E3-264A-915D-DA7AE35B948A}" dt="2021-05-08T17:46:02.436" v="267" actId="20577"/>
          <ac:spMkLst>
            <pc:docMk/>
            <pc:sldMk cId="1499107813" sldId="265"/>
            <ac:spMk id="2" creationId="{FA2C910C-20A3-493C-AFCB-9366AF6F8D13}"/>
          </ac:spMkLst>
        </pc:spChg>
        <pc:spChg chg="mod">
          <ac:chgData name="david dalsveen" userId="1bc9e0f3-63b8-43f3-87d9-c29a9f4159c1" providerId="ADAL" clId="{50E43243-67E3-264A-915D-DA7AE35B948A}" dt="2021-05-08T20:54:53.690" v="520" actId="27636"/>
          <ac:spMkLst>
            <pc:docMk/>
            <pc:sldMk cId="1499107813" sldId="265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50E43243-67E3-264A-915D-DA7AE35B948A}" dt="2021-05-08T20:55:56.770" v="524" actId="14100"/>
          <ac:picMkLst>
            <pc:docMk/>
            <pc:sldMk cId="1499107813" sldId="265"/>
            <ac:picMk id="4" creationId="{2194DD9C-28CB-0243-AD79-CA417DA654F9}"/>
          </ac:picMkLst>
        </pc:picChg>
        <pc:picChg chg="del">
          <ac:chgData name="david dalsveen" userId="1bc9e0f3-63b8-43f3-87d9-c29a9f4159c1" providerId="ADAL" clId="{50E43243-67E3-264A-915D-DA7AE35B948A}" dt="2021-05-08T17:45:37.550" v="260" actId="21"/>
          <ac:picMkLst>
            <pc:docMk/>
            <pc:sldMk cId="1499107813" sldId="265"/>
            <ac:picMk id="5" creationId="{B2F5C22E-819B-4B42-B3BD-6FC0E3011656}"/>
          </ac:picMkLst>
        </pc:picChg>
        <pc:picChg chg="del">
          <ac:chgData name="david dalsveen" userId="1bc9e0f3-63b8-43f3-87d9-c29a9f4159c1" providerId="ADAL" clId="{50E43243-67E3-264A-915D-DA7AE35B948A}" dt="2021-05-08T17:45:39.722" v="261" actId="21"/>
          <ac:picMkLst>
            <pc:docMk/>
            <pc:sldMk cId="1499107813" sldId="265"/>
            <ac:picMk id="6" creationId="{4F45F1EE-39A3-4F4E-A131-45FDC8592571}"/>
          </ac:picMkLst>
        </pc:picChg>
      </pc:sldChg>
      <pc:sldChg chg="del">
        <pc:chgData name="david dalsveen" userId="1bc9e0f3-63b8-43f3-87d9-c29a9f4159c1" providerId="ADAL" clId="{50E43243-67E3-264A-915D-DA7AE35B948A}" dt="2021-05-08T17:45:46.932" v="263" actId="2696"/>
        <pc:sldMkLst>
          <pc:docMk/>
          <pc:sldMk cId="1354350229" sldId="267"/>
        </pc:sldMkLst>
      </pc:sldChg>
      <pc:sldChg chg="addSp delSp modSp mod">
        <pc:chgData name="david dalsveen" userId="1bc9e0f3-63b8-43f3-87d9-c29a9f4159c1" providerId="ADAL" clId="{50E43243-67E3-264A-915D-DA7AE35B948A}" dt="2021-05-08T21:14:46.150" v="1202" actId="20577"/>
        <pc:sldMkLst>
          <pc:docMk/>
          <pc:sldMk cId="2380276421" sldId="268"/>
        </pc:sldMkLst>
        <pc:spChg chg="mod">
          <ac:chgData name="david dalsveen" userId="1bc9e0f3-63b8-43f3-87d9-c29a9f4159c1" providerId="ADAL" clId="{50E43243-67E3-264A-915D-DA7AE35B948A}" dt="2021-05-08T21:09:14.179" v="913" actId="20577"/>
          <ac:spMkLst>
            <pc:docMk/>
            <pc:sldMk cId="2380276421" sldId="268"/>
            <ac:spMk id="2" creationId="{FA2C910C-20A3-493C-AFCB-9366AF6F8D13}"/>
          </ac:spMkLst>
        </pc:spChg>
        <pc:spChg chg="mod">
          <ac:chgData name="david dalsveen" userId="1bc9e0f3-63b8-43f3-87d9-c29a9f4159c1" providerId="ADAL" clId="{50E43243-67E3-264A-915D-DA7AE35B948A}" dt="2021-05-08T21:14:46.150" v="1202" actId="20577"/>
          <ac:spMkLst>
            <pc:docMk/>
            <pc:sldMk cId="2380276421" sldId="268"/>
            <ac:spMk id="15" creationId="{54497D69-439C-4E04-AB3B-CAA04057B828}"/>
          </ac:spMkLst>
        </pc:spChg>
        <pc:picChg chg="del">
          <ac:chgData name="david dalsveen" userId="1bc9e0f3-63b8-43f3-87d9-c29a9f4159c1" providerId="ADAL" clId="{50E43243-67E3-264A-915D-DA7AE35B948A}" dt="2021-05-08T17:45:49.674" v="264" actId="21"/>
          <ac:picMkLst>
            <pc:docMk/>
            <pc:sldMk cId="2380276421" sldId="268"/>
            <ac:picMk id="4" creationId="{60B65225-29D2-5E4B-831B-EAE890565519}"/>
          </ac:picMkLst>
        </pc:picChg>
        <pc:picChg chg="add mod">
          <ac:chgData name="david dalsveen" userId="1bc9e0f3-63b8-43f3-87d9-c29a9f4159c1" providerId="ADAL" clId="{50E43243-67E3-264A-915D-DA7AE35B948A}" dt="2021-05-08T21:10:13.676" v="918" actId="14100"/>
          <ac:picMkLst>
            <pc:docMk/>
            <pc:sldMk cId="2380276421" sldId="268"/>
            <ac:picMk id="5" creationId="{293E4EB3-C07D-674F-87DC-DFD3C7FABB31}"/>
          </ac:picMkLst>
        </pc:picChg>
      </pc:sldChg>
      <pc:sldChg chg="addSp delSp modSp mod">
        <pc:chgData name="david dalsveen" userId="1bc9e0f3-63b8-43f3-87d9-c29a9f4159c1" providerId="ADAL" clId="{50E43243-67E3-264A-915D-DA7AE35B948A}" dt="2021-05-08T21:01:48.108" v="748" actId="14100"/>
        <pc:sldMkLst>
          <pc:docMk/>
          <pc:sldMk cId="1005863436" sldId="269"/>
        </pc:sldMkLst>
        <pc:spChg chg="mod">
          <ac:chgData name="david dalsveen" userId="1bc9e0f3-63b8-43f3-87d9-c29a9f4159c1" providerId="ADAL" clId="{50E43243-67E3-264A-915D-DA7AE35B948A}" dt="2021-05-08T20:58:07.623" v="526"/>
          <ac:spMkLst>
            <pc:docMk/>
            <pc:sldMk cId="1005863436" sldId="269"/>
            <ac:spMk id="2" creationId="{FA2C910C-20A3-493C-AFCB-9366AF6F8D13}"/>
          </ac:spMkLst>
        </pc:spChg>
        <pc:spChg chg="mod">
          <ac:chgData name="david dalsveen" userId="1bc9e0f3-63b8-43f3-87d9-c29a9f4159c1" providerId="ADAL" clId="{50E43243-67E3-264A-915D-DA7AE35B948A}" dt="2021-05-08T21:00:42.980" v="744" actId="20577"/>
          <ac:spMkLst>
            <pc:docMk/>
            <pc:sldMk cId="1005863436" sldId="269"/>
            <ac:spMk id="15" creationId="{54497D69-439C-4E04-AB3B-CAA04057B828}"/>
          </ac:spMkLst>
        </pc:spChg>
        <pc:picChg chg="add mod">
          <ac:chgData name="david dalsveen" userId="1bc9e0f3-63b8-43f3-87d9-c29a9f4159c1" providerId="ADAL" clId="{50E43243-67E3-264A-915D-DA7AE35B948A}" dt="2021-05-08T21:01:48.108" v="748" actId="14100"/>
          <ac:picMkLst>
            <pc:docMk/>
            <pc:sldMk cId="1005863436" sldId="269"/>
            <ac:picMk id="3" creationId="{A370DCC7-9045-DB4E-9A03-4B085A7B80BB}"/>
          </ac:picMkLst>
        </pc:picChg>
        <pc:picChg chg="del">
          <ac:chgData name="david dalsveen" userId="1bc9e0f3-63b8-43f3-87d9-c29a9f4159c1" providerId="ADAL" clId="{50E43243-67E3-264A-915D-DA7AE35B948A}" dt="2021-05-08T17:45:43.363" v="262" actId="21"/>
          <ac:picMkLst>
            <pc:docMk/>
            <pc:sldMk cId="1005863436" sldId="269"/>
            <ac:picMk id="5" creationId="{307E78AF-80B3-D347-8145-7889AC7A2807}"/>
          </ac:picMkLst>
        </pc:picChg>
      </pc:sldChg>
      <pc:sldChg chg="addSp delSp modSp add mod">
        <pc:chgData name="david dalsveen" userId="1bc9e0f3-63b8-43f3-87d9-c29a9f4159c1" providerId="ADAL" clId="{50E43243-67E3-264A-915D-DA7AE35B948A}" dt="2021-05-08T21:08:15.288" v="907" actId="14100"/>
        <pc:sldMkLst>
          <pc:docMk/>
          <pc:sldMk cId="3073151578" sldId="270"/>
        </pc:sldMkLst>
        <pc:spChg chg="mod">
          <ac:chgData name="david dalsveen" userId="1bc9e0f3-63b8-43f3-87d9-c29a9f4159c1" providerId="ADAL" clId="{50E43243-67E3-264A-915D-DA7AE35B948A}" dt="2021-05-08T21:02:38.408" v="753"/>
          <ac:spMkLst>
            <pc:docMk/>
            <pc:sldMk cId="3073151578" sldId="270"/>
            <ac:spMk id="2" creationId="{FA2C910C-20A3-493C-AFCB-9366AF6F8D13}"/>
          </ac:spMkLst>
        </pc:spChg>
        <pc:spChg chg="mod">
          <ac:chgData name="david dalsveen" userId="1bc9e0f3-63b8-43f3-87d9-c29a9f4159c1" providerId="ADAL" clId="{50E43243-67E3-264A-915D-DA7AE35B948A}" dt="2021-05-08T21:05:39.356" v="900" actId="20577"/>
          <ac:spMkLst>
            <pc:docMk/>
            <pc:sldMk cId="3073151578" sldId="270"/>
            <ac:spMk id="15" creationId="{54497D69-439C-4E04-AB3B-CAA04057B828}"/>
          </ac:spMkLst>
        </pc:spChg>
        <pc:picChg chg="del">
          <ac:chgData name="david dalsveen" userId="1bc9e0f3-63b8-43f3-87d9-c29a9f4159c1" providerId="ADAL" clId="{50E43243-67E3-264A-915D-DA7AE35B948A}" dt="2021-05-08T21:07:59.484" v="902" actId="21"/>
          <ac:picMkLst>
            <pc:docMk/>
            <pc:sldMk cId="3073151578" sldId="270"/>
            <ac:picMk id="3" creationId="{A370DCC7-9045-DB4E-9A03-4B085A7B80BB}"/>
          </ac:picMkLst>
        </pc:picChg>
        <pc:picChg chg="add mod">
          <ac:chgData name="david dalsveen" userId="1bc9e0f3-63b8-43f3-87d9-c29a9f4159c1" providerId="ADAL" clId="{50E43243-67E3-264A-915D-DA7AE35B948A}" dt="2021-05-08T21:08:15.288" v="907" actId="14100"/>
          <ac:picMkLst>
            <pc:docMk/>
            <pc:sldMk cId="3073151578" sldId="270"/>
            <ac:picMk id="4" creationId="{431D8FD6-5416-2442-A181-D276A35A76EF}"/>
          </ac:picMkLst>
        </pc:picChg>
      </pc:sldChg>
    </pc:docChg>
  </pc:docChgLst>
</pc:chgInfo>
</file>

<file path=ppt/media/image1.jf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89760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2450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429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2504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5114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81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2672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53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423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1422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402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8/24/21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033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f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habub81/covid-19-api/blob/master/covid-19-mysql-dump/covid19_daywise_data.sql" TargetMode="External"/><Relationship Id="rId2" Type="http://schemas.openxmlformats.org/officeDocument/2006/relationships/hyperlink" Target="https://choosealicense.com/licenses/mit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265080-7784-47AD-95CE-A9F66BD5AE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77314"/>
            <a:ext cx="4630732" cy="4149183"/>
          </a:xfrm>
        </p:spPr>
        <p:txBody>
          <a:bodyPr anchor="b">
            <a:normAutofit/>
          </a:bodyPr>
          <a:lstStyle/>
          <a:p>
            <a:r>
              <a:rPr lang="en-US" sz="4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How to use SQL with large datasets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08DAF7-F016-4B43-9683-C9BBDCD079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en-US" sz="2000"/>
              <a:t>Dave Dalsveen</a:t>
            </a:r>
            <a:endParaRPr lang="en-US" sz="200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solidFill>
              <a:schemeClr val="tx2">
                <a:lumMod val="25000"/>
                <a:lumOff val="7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4E2EFA48-108D-43F0-9F7E-B9FB42F282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988" y="4801211"/>
            <a:ext cx="952500" cy="952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F6A5B7C-D38A-BB45-84BB-556D6D8C726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6253676" y="1919760"/>
            <a:ext cx="4827407" cy="29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939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6" name="Rectangle 46">
            <a:extLst>
              <a:ext uri="{FF2B5EF4-FFF2-40B4-BE49-F238E27FC236}">
                <a16:creationId xmlns:a16="http://schemas.microsoft.com/office/drawing/2014/main" id="{5C9B446A-6343-4E56-90BA-061E4DDF0F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7" name="Freeform: Shape 48">
            <a:extLst>
              <a:ext uri="{FF2B5EF4-FFF2-40B4-BE49-F238E27FC236}">
                <a16:creationId xmlns:a16="http://schemas.microsoft.com/office/drawing/2014/main" id="{3EC72A1B-03D3-499C-B4BF-AC68EEC22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455673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8" name="Freeform: Shape 50">
            <a:extLst>
              <a:ext uri="{FF2B5EF4-FFF2-40B4-BE49-F238E27FC236}">
                <a16:creationId xmlns:a16="http://schemas.microsoft.com/office/drawing/2014/main" id="{216322C2-3CF0-4D33-BF90-3F384CF6D2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446529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C910C-20A3-493C-AFCB-9366AF6F8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987552"/>
            <a:ext cx="3438144" cy="1298448"/>
          </a:xfrm>
        </p:spPr>
        <p:txBody>
          <a:bodyPr anchor="b">
            <a:normAutofit/>
          </a:bodyPr>
          <a:lstStyle/>
          <a:p>
            <a:r>
              <a:rPr lang="en-US" sz="22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Task1: </a:t>
            </a:r>
            <a:r>
              <a:rPr lang="en-US" sz="24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Analyze an existing dataset. </a:t>
            </a:r>
            <a:endParaRPr lang="en-US" sz="22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59" name="Rectangle 52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375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32813-06A8-4210-874A-2DE00374E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endParaRPr lang="en-US" sz="1700" dirty="0"/>
          </a:p>
          <a:p>
            <a:pPr marL="0" indent="0">
              <a:buNone/>
            </a:pPr>
            <a:endParaRPr lang="en-US" sz="17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497D69-439C-4E04-AB3B-CAA04057B828}"/>
              </a:ext>
            </a:extLst>
          </p:cNvPr>
          <p:cNvSpPr txBox="1">
            <a:spLocks/>
          </p:cNvSpPr>
          <p:nvPr/>
        </p:nvSpPr>
        <p:spPr>
          <a:xfrm>
            <a:off x="841248" y="2252870"/>
            <a:ext cx="6013201" cy="4097661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US" sz="20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>
                <a:latin typeface="Open Sans"/>
                <a:ea typeface="Open Sans"/>
                <a:cs typeface="Open Sans"/>
              </a:rPr>
              <a:t>Connect to the database from MySQL workbench.</a:t>
            </a:r>
            <a:endParaRPr lang="en-US" sz="2400" dirty="0"/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Observe the covid19 database and covid19 daily table.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Created by Md. </a:t>
            </a:r>
            <a:r>
              <a:rPr lang="en-US" sz="2400" dirty="0" err="1"/>
              <a:t>Mahabubur</a:t>
            </a:r>
            <a:r>
              <a:rPr lang="en-US" sz="2400" dirty="0"/>
              <a:t> Rahman under MIT license </a:t>
            </a:r>
            <a:r>
              <a:rPr lang="en-US" u="sng" dirty="0">
                <a:hlinkClick r:id="rId2"/>
              </a:rPr>
              <a:t>https://choosealicense.com/licenses/mit/</a:t>
            </a:r>
            <a:r>
              <a:rPr lang="en-US" sz="2400" dirty="0"/>
              <a:t> .</a:t>
            </a:r>
          </a:p>
          <a:p>
            <a:pPr marL="457200" indent="-457200">
              <a:lnSpc>
                <a:spcPct val="100000"/>
              </a:lnSpc>
              <a:buFont typeface="+mj-lt"/>
              <a:buAutoNum type="arabicPeriod"/>
            </a:pPr>
            <a:r>
              <a:rPr lang="en-US" sz="2400" dirty="0"/>
              <a:t>Data aggregated from Johns Hopkins by Mr. Rahman available on GitHub. </a:t>
            </a:r>
            <a:r>
              <a:rPr lang="en-US" u="sng" dirty="0">
                <a:hlinkClick r:id="rId3"/>
              </a:rPr>
              <a:t>https://github.com/mahabub81/covid-19-api/blob/master/covid-19-mysql-dump/covid19_daywise_data.sql</a:t>
            </a:r>
            <a:r>
              <a:rPr lang="en-US" sz="2400" dirty="0"/>
              <a:t> 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99BC2A-075D-C54A-9866-7530F1A261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02378" y="119743"/>
            <a:ext cx="5189621" cy="6618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5144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C910C-20A3-493C-AFCB-9366AF6F8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21954"/>
            <a:ext cx="5991244" cy="1163089"/>
          </a:xfrm>
        </p:spPr>
        <p:txBody>
          <a:bodyPr>
            <a:noAutofit/>
          </a:bodyPr>
          <a:lstStyle/>
          <a:p>
            <a:r>
              <a:rPr lang="en-US" sz="2800" dirty="0"/>
              <a:t>Task2:</a:t>
            </a:r>
            <a:r>
              <a:rPr lang="en-US" sz="2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 Create queries to verify data values.</a:t>
            </a:r>
            <a:endParaRPr lang="en-US" sz="28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32813-06A8-4210-874A-2DE00374E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5993892" cy="356025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497D69-439C-4E04-AB3B-CAA04057B828}"/>
              </a:ext>
            </a:extLst>
          </p:cNvPr>
          <p:cNvSpPr txBox="1">
            <a:spLocks/>
          </p:cNvSpPr>
          <p:nvPr/>
        </p:nvSpPr>
        <p:spPr>
          <a:xfrm>
            <a:off x="841248" y="2252870"/>
            <a:ext cx="6013201" cy="40976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/>
              <a:t>Create a query to select US totals.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Check if sum of state totals match US total.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Check for valid state names.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FF622B-5971-D442-B41D-4C44180BC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8799" y="9144"/>
            <a:ext cx="6013201" cy="672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91078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385E1BDC-A9B0-4A87-82E3-F3187F69A80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0990C621-3B8B-4820-8328-D47EF7CE8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4416" y="365125"/>
            <a:ext cx="11167447" cy="2089317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C910C-20A3-493C-AFCB-9366AF6F8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1560" y="586822"/>
            <a:ext cx="3538728" cy="16459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700"/>
              <a:t>Task3: Create an SQL index to improve query performance . 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1A2385B-1D2A-4E17-84FA-6CB7F0AAE4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408" y="1057739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E791F2F-79DB-4CC0-9FA1-001E3E91E8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248113" y="1405210"/>
            <a:ext cx="1463040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497D69-439C-4E04-AB3B-CAA04057B828}"/>
              </a:ext>
            </a:extLst>
          </p:cNvPr>
          <p:cNvSpPr txBox="1">
            <a:spLocks/>
          </p:cNvSpPr>
          <p:nvPr/>
        </p:nvSpPr>
        <p:spPr>
          <a:xfrm>
            <a:off x="5349240" y="586822"/>
            <a:ext cx="6007608" cy="1645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>
              <a:lnSpc>
                <a:spcPct val="100000"/>
              </a:lnSpc>
            </a:pPr>
            <a:r>
              <a:rPr lang="en-US" sz="1800" dirty="0"/>
              <a:t>Try a query without an index.</a:t>
            </a:r>
          </a:p>
          <a:p>
            <a:pPr marL="457200">
              <a:lnSpc>
                <a:spcPct val="100000"/>
              </a:lnSpc>
            </a:pPr>
            <a:r>
              <a:rPr lang="en-US" sz="1800" dirty="0"/>
              <a:t>Add an index for update date.</a:t>
            </a:r>
          </a:p>
          <a:p>
            <a:pPr marL="457200">
              <a:lnSpc>
                <a:spcPct val="100000"/>
              </a:lnSpc>
            </a:pPr>
            <a:r>
              <a:rPr lang="en-US" sz="1800" dirty="0"/>
              <a:t>Retry the same SQL.</a:t>
            </a:r>
          </a:p>
          <a:p>
            <a:pPr marL="457200">
              <a:lnSpc>
                <a:spcPct val="100000"/>
              </a:lnSpc>
            </a:pPr>
            <a:r>
              <a:rPr lang="en-US" sz="1800" dirty="0"/>
              <a:t>Check time difference.</a:t>
            </a:r>
          </a:p>
        </p:txBody>
      </p:sp>
      <p:pic>
        <p:nvPicPr>
          <p:cNvPr id="4" name="Picture 3" descr="Text&#10;&#10;Description automatically generated">
            <a:extLst>
              <a:ext uri="{FF2B5EF4-FFF2-40B4-BE49-F238E27FC236}">
                <a16:creationId xmlns:a16="http://schemas.microsoft.com/office/drawing/2014/main" id="{32EC4BEE-A5EC-804D-89F1-BD6D1AAC5B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1143" y="2545879"/>
            <a:ext cx="4761236" cy="348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8634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C910C-20A3-493C-AFCB-9366AF6F8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21954"/>
            <a:ext cx="5991244" cy="1163089"/>
          </a:xfrm>
        </p:spPr>
        <p:txBody>
          <a:bodyPr>
            <a:noAutofit/>
          </a:bodyPr>
          <a:lstStyle/>
          <a:p>
            <a:r>
              <a:rPr lang="en-US" sz="2800" dirty="0"/>
              <a:t>Task4: </a:t>
            </a: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</a:rPr>
              <a:t>Create a Summary database table for specific data.</a:t>
            </a:r>
            <a:r>
              <a:rPr lang="en-US" sz="2800" dirty="0"/>
              <a:t> 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497D69-439C-4E04-AB3B-CAA04057B828}"/>
              </a:ext>
            </a:extLst>
          </p:cNvPr>
          <p:cNvSpPr txBox="1">
            <a:spLocks/>
          </p:cNvSpPr>
          <p:nvPr/>
        </p:nvSpPr>
        <p:spPr>
          <a:xfrm>
            <a:off x="841248" y="2252870"/>
            <a:ext cx="6013201" cy="409766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/>
              <a:t>Create a new table within the database.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 table will house the latest totals from states.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Pay attention to the names, so the user knows where the data came from.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Greatly improves performance.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Similar methodology in data Warehousing.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568D012-39D5-1649-A283-82569D879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2332" y="0"/>
            <a:ext cx="486966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151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2C910C-20A3-493C-AFCB-9366AF6F8D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737600"/>
            <a:ext cx="5991244" cy="1347443"/>
          </a:xfrm>
        </p:spPr>
        <p:txBody>
          <a:bodyPr>
            <a:normAutofit/>
          </a:bodyPr>
          <a:lstStyle/>
          <a:p>
            <a:r>
              <a:rPr lang="en-US" sz="2800" dirty="0"/>
              <a:t>Task5: </a:t>
            </a:r>
            <a:r>
              <a:rPr lang="en-US" sz="2800" dirty="0">
                <a:latin typeface="Open Sans" panose="020B0606030504020204" pitchFamily="34" charset="0"/>
                <a:ea typeface="Open Sans" panose="020B0606030504020204" pitchFamily="34" charset="0"/>
              </a:rPr>
              <a:t>Populate the summary table using SQL.</a:t>
            </a:r>
            <a:endParaRPr lang="en-US" sz="2800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532813-06A8-4210-874A-2DE00374E5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252870"/>
            <a:ext cx="5993892" cy="3560251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endParaRPr lang="en-US" sz="1400" dirty="0"/>
          </a:p>
          <a:p>
            <a:pPr marL="0" indent="0">
              <a:lnSpc>
                <a:spcPct val="100000"/>
              </a:lnSpc>
              <a:buNone/>
            </a:pPr>
            <a:endParaRPr lang="en-US" sz="140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4497D69-439C-4E04-AB3B-CAA04057B828}"/>
              </a:ext>
            </a:extLst>
          </p:cNvPr>
          <p:cNvSpPr txBox="1">
            <a:spLocks/>
          </p:cNvSpPr>
          <p:nvPr/>
        </p:nvSpPr>
        <p:spPr>
          <a:xfrm>
            <a:off x="841248" y="2252870"/>
            <a:ext cx="6013201" cy="409766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en-US" dirty="0"/>
              <a:t>Create the insert SQL for the summary table: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Use the select statement to gather corresponding data from the original table.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Add a delete before the insert to refresh rows when main table updates. 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Sufficient for infrequent updates.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1758065-CEBC-E54A-86F8-B8C1EC8F79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2024" y="0"/>
            <a:ext cx="49999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276421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262441"/>
      </a:dk2>
      <a:lt2>
        <a:srgbClr val="E2E8E4"/>
      </a:lt2>
      <a:accent1>
        <a:srgbClr val="DC34AA"/>
      </a:accent1>
      <a:accent2>
        <a:srgbClr val="B622CA"/>
      </a:accent2>
      <a:accent3>
        <a:srgbClr val="8234DC"/>
      </a:accent3>
      <a:accent4>
        <a:srgbClr val="453DD1"/>
      </a:accent4>
      <a:accent5>
        <a:srgbClr val="3472DC"/>
      </a:accent5>
      <a:accent6>
        <a:srgbClr val="22A6CA"/>
      </a:accent6>
      <a:hlink>
        <a:srgbClr val="556BC6"/>
      </a:hlink>
      <a:folHlink>
        <a:srgbClr val="7F7F7F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1118</TotalTime>
  <Words>262</Words>
  <Application>Microsoft Macintosh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 LT Pro</vt:lpstr>
      <vt:lpstr>Calibri</vt:lpstr>
      <vt:lpstr>Open Sans</vt:lpstr>
      <vt:lpstr>Times New Roman</vt:lpstr>
      <vt:lpstr>AccentBoxVTI</vt:lpstr>
      <vt:lpstr>How to use SQL with large datasets</vt:lpstr>
      <vt:lpstr>Task1: Analyze an existing dataset. </vt:lpstr>
      <vt:lpstr>Task2: Create queries to verify data values.</vt:lpstr>
      <vt:lpstr>Task3: Create an SQL index to improve query performance . </vt:lpstr>
      <vt:lpstr>Task4: Create a Summary database table for specific data. </vt:lpstr>
      <vt:lpstr>Task5: Populate the summary table using SQL.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Data Structures: List, Set, Tuple, and Dictionary</dc:title>
  <dc:creator>dave Dalsveen</dc:creator>
  <cp:lastModifiedBy>david dalsveen</cp:lastModifiedBy>
  <cp:revision>1</cp:revision>
  <dcterms:created xsi:type="dcterms:W3CDTF">2020-06-13T00:23:55Z</dcterms:created>
  <dcterms:modified xsi:type="dcterms:W3CDTF">2021-08-24T21:50:06Z</dcterms:modified>
</cp:coreProperties>
</file>

<file path=docProps/thumbnail.jpeg>
</file>